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5"/>
  </p:notesMasterIdLst>
  <p:sldIdLst>
    <p:sldId id="375" r:id="rId2"/>
    <p:sldId id="376" r:id="rId3"/>
    <p:sldId id="259" r:id="rId4"/>
    <p:sldId id="356" r:id="rId5"/>
    <p:sldId id="357" r:id="rId6"/>
    <p:sldId id="360" r:id="rId7"/>
    <p:sldId id="265" r:id="rId8"/>
    <p:sldId id="361" r:id="rId9"/>
    <p:sldId id="362" r:id="rId10"/>
    <p:sldId id="363" r:id="rId11"/>
    <p:sldId id="364" r:id="rId12"/>
    <p:sldId id="365" r:id="rId13"/>
    <p:sldId id="366" r:id="rId14"/>
    <p:sldId id="367" r:id="rId15"/>
    <p:sldId id="274" r:id="rId16"/>
    <p:sldId id="368" r:id="rId17"/>
    <p:sldId id="369" r:id="rId18"/>
    <p:sldId id="374" r:id="rId19"/>
    <p:sldId id="371" r:id="rId20"/>
    <p:sldId id="372" r:id="rId21"/>
    <p:sldId id="373" r:id="rId22"/>
    <p:sldId id="355" r:id="rId23"/>
    <p:sldId id="377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67E1E7"/>
    <a:srgbClr val="66FF33"/>
    <a:srgbClr val="FF3399"/>
    <a:srgbClr val="800000"/>
    <a:srgbClr val="0B8B11"/>
    <a:srgbClr val="FF66FF"/>
    <a:srgbClr val="FF9900"/>
    <a:srgbClr val="FF0066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08" autoAdjust="0"/>
  </p:normalViewPr>
  <p:slideViewPr>
    <p:cSldViewPr>
      <p:cViewPr varScale="1">
        <p:scale>
          <a:sx n="99" d="100"/>
          <a:sy n="99" d="100"/>
        </p:scale>
        <p:origin x="520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AB4B12-A398-4E1B-BC4A-4137609C618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03DAA0-0AD2-48D2-9C79-908BE0565FE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380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3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160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5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1506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296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561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19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538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984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87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18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0.png"/><Relationship Id="rId7" Type="http://schemas.openxmlformats.org/officeDocument/2006/relationships/image" Target="../media/image30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1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gif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gi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21.png"/><Relationship Id="rId7" Type="http://schemas.openxmlformats.org/officeDocument/2006/relationships/image" Target="../media/image4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0.png"/><Relationship Id="rId7" Type="http://schemas.openxmlformats.org/officeDocument/2006/relationships/image" Target="../media/image24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584"/>
            <a:ext cx="8991600" cy="1828800"/>
          </a:xfrm>
        </p:spPr>
        <p:txBody>
          <a:bodyPr>
            <a:normAutofit/>
          </a:bodyPr>
          <a:lstStyle/>
          <a:p>
            <a:r>
              <a:rPr lang="zh-TW" altLang="en-US">
                <a:effectLst/>
                <a:latin typeface="Adobe Heiti Std R" pitchFamily="34" charset="-128"/>
                <a:ea typeface="Adobe Heiti Std R" pitchFamily="34" charset="-128"/>
              </a:rPr>
              <a:t>美</a:t>
            </a:r>
            <a:r>
              <a:rPr lang="zh-CN" altLang="en-US">
                <a:effectLst/>
                <a:latin typeface="Adobe Heiti Std R" pitchFamily="34" charset="-128"/>
                <a:ea typeface="Adobe Heiti Std R" pitchFamily="34" charset="-128"/>
              </a:rPr>
              <a:t>洲华语第</a:t>
            </a:r>
            <a:r>
              <a:rPr lang="zh-TW" altLang="en-US">
                <a:effectLst/>
                <a:latin typeface="Adobe Heiti Std R" pitchFamily="34" charset="-128"/>
                <a:ea typeface="Adobe Heiti Std R" pitchFamily="34" charset="-128"/>
              </a:rPr>
              <a:t>一</a:t>
            </a:r>
            <a:r>
              <a:rPr lang="zh-CN" altLang="en-US">
                <a:effectLst/>
                <a:latin typeface="Adobe Heiti Std R" pitchFamily="34" charset="-128"/>
                <a:ea typeface="Adobe Heiti Std R" pitchFamily="34" charset="-128"/>
              </a:rPr>
              <a:t>册</a:t>
            </a:r>
            <a:endParaRPr lang="en-US">
              <a:effectLst/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840224"/>
            <a:ext cx="6801612" cy="1239894"/>
          </a:xfrm>
        </p:spPr>
        <p:txBody>
          <a:bodyPr>
            <a:normAutofit/>
          </a:bodyPr>
          <a:lstStyle/>
          <a:p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</a:t>
            </a:r>
            <a:r>
              <a:rPr lang="zh-CN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十四</a:t>
            </a:r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CN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简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Meishing\Dropbox\meizhouhuayu\pics\14.3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65861"/>
          <a:stretch>
            <a:fillRect/>
          </a:stretch>
        </p:blipFill>
        <p:spPr bwMode="auto">
          <a:xfrm>
            <a:off x="1524000" y="3599516"/>
            <a:ext cx="2590800" cy="3258484"/>
          </a:xfrm>
          <a:prstGeom prst="rect">
            <a:avLst/>
          </a:prstGeom>
          <a:noFill/>
        </p:spPr>
      </p:pic>
      <p:pic>
        <p:nvPicPr>
          <p:cNvPr id="20483" name="Picture 3" descr="C:\Users\Meishing\Dropbox\meizhouhuayu\pics\14.36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610600" y="4648201"/>
            <a:ext cx="1835562" cy="1512319"/>
          </a:xfrm>
          <a:prstGeom prst="rect">
            <a:avLst/>
          </a:prstGeom>
          <a:noFill/>
        </p:spPr>
      </p:pic>
      <p:pic>
        <p:nvPicPr>
          <p:cNvPr id="20484" name="Picture 4" descr="C:\Users\Meishing\Dropbox\meizhouhuayu\pics\14.41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r="50868" b="93639"/>
          <a:stretch>
            <a:fillRect/>
          </a:stretch>
        </p:blipFill>
        <p:spPr bwMode="auto">
          <a:xfrm>
            <a:off x="1524000" y="2819400"/>
            <a:ext cx="6400800" cy="990600"/>
          </a:xfrm>
          <a:prstGeom prst="rect">
            <a:avLst/>
          </a:prstGeom>
          <a:noFill/>
        </p:spPr>
      </p:pic>
      <p:pic>
        <p:nvPicPr>
          <p:cNvPr id="7" name="Picture 2" descr="C:\Users\Meishing\Dropbox\meizhouhuayu\pics\14.3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65861" b="31235"/>
          <a:stretch>
            <a:fillRect/>
          </a:stretch>
        </p:blipFill>
        <p:spPr bwMode="auto">
          <a:xfrm>
            <a:off x="3505200" y="609601"/>
            <a:ext cx="2514600" cy="217478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657600" y="609600"/>
            <a:ext cx="1981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0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比</a:t>
            </a:r>
            <a:endParaRPr lang="en-US" sz="18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39000" y="838201"/>
            <a:ext cx="2286000" cy="830997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比一比</a:t>
            </a:r>
            <a:endParaRPr lang="en-US" sz="48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67200" y="43434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比</a:t>
            </a:r>
            <a:r>
              <a:rPr lang="zh-TW" altLang="en-US" sz="6000" dirty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賽</a:t>
            </a:r>
            <a:endParaRPr lang="en-US" sz="6000" dirty="0">
              <a:solidFill>
                <a:srgbClr val="C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5362" name="Picture 2" descr="http://farm3.staticflickr.com/2093/2368096940_0affd8f114_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4495801"/>
            <a:ext cx="2895600" cy="1792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4" name="Picture 4" descr="http://farm3.staticflickr.com/2235/2320330210_9fe5d0af41_o.jpg"/>
          <p:cNvPicPr>
            <a:picLocks noChangeAspect="1" noChangeArrowheads="1"/>
          </p:cNvPicPr>
          <p:nvPr/>
        </p:nvPicPr>
        <p:blipFill>
          <a:blip r:embed="rId7" cstate="print">
            <a:lum bright="30000" contrast="-30000"/>
          </a:blip>
          <a:srcRect l="3941" t="48000" r="164" b="15429"/>
          <a:stretch>
            <a:fillRect/>
          </a:stretch>
        </p:blipFill>
        <p:spPr bwMode="auto">
          <a:xfrm>
            <a:off x="6096000" y="1905000"/>
            <a:ext cx="4572000" cy="100208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3" name="Straight Arrow Connector 12"/>
          <p:cNvCxnSpPr/>
          <p:nvPr/>
        </p:nvCxnSpPr>
        <p:spPr>
          <a:xfrm>
            <a:off x="6705600" y="1600200"/>
            <a:ext cx="30480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9677400" y="1676400"/>
            <a:ext cx="22860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477000" y="990600"/>
            <a:ext cx="533400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Adobe Kaiti Std R" pitchFamily="18" charset="-128"/>
                <a:ea typeface="Adobe Kaiti Std R" pitchFamily="18" charset="-128"/>
              </a:rPr>
              <a:t>厚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753600" y="1066800"/>
            <a:ext cx="533400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Adobe Kaiti Std R" pitchFamily="18" charset="-128"/>
                <a:ea typeface="Adobe Kaiti Std R" pitchFamily="18" charset="-128"/>
              </a:rPr>
              <a:t>薄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360B51EE-3499-3B42-8467-AED747853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73" y="193590"/>
            <a:ext cx="2590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2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3" dur="600" decel="5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4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5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Meishing\Dropbox\meizhouhuayu\pics\14.40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828800" y="3610708"/>
            <a:ext cx="1828800" cy="3247292"/>
          </a:xfrm>
          <a:prstGeom prst="rect">
            <a:avLst/>
          </a:prstGeom>
          <a:noFill/>
        </p:spPr>
      </p:pic>
      <p:pic>
        <p:nvPicPr>
          <p:cNvPr id="21507" name="Picture 3" descr="C:\Users\Meishing\Dropbox\meizhouhuayu\pics\14.4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91903"/>
          <a:stretch>
            <a:fillRect/>
          </a:stretch>
        </p:blipFill>
        <p:spPr bwMode="auto">
          <a:xfrm>
            <a:off x="1524001" y="2895600"/>
            <a:ext cx="8660135" cy="838200"/>
          </a:xfrm>
          <a:prstGeom prst="rect">
            <a:avLst/>
          </a:prstGeom>
          <a:noFill/>
        </p:spPr>
      </p:pic>
      <p:pic>
        <p:nvPicPr>
          <p:cNvPr id="7" name="Picture 2" descr="C:\Users\Meishing\Dropbox\meizhouhuayu\pics\14.40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b="27798"/>
          <a:stretch>
            <a:fillRect/>
          </a:stretch>
        </p:blipFill>
        <p:spPr bwMode="auto">
          <a:xfrm>
            <a:off x="4648200" y="914400"/>
            <a:ext cx="1524000" cy="1905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67200" y="609601"/>
            <a:ext cx="1981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>
                <a:solidFill>
                  <a:srgbClr val="00FF00"/>
                </a:solidFill>
                <a:latin typeface="Adobe Kaiti Std R" pitchFamily="18" charset="-128"/>
                <a:ea typeface="Adobe Kaiti Std R" pitchFamily="18" charset="-128"/>
              </a:rPr>
              <a:t>象</a:t>
            </a:r>
            <a:endParaRPr lang="en-US" sz="15000" dirty="0">
              <a:solidFill>
                <a:srgbClr val="00FF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43400" y="37338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象牙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58000" y="42672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大象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" name="Picture 2" descr="C:\Users\Meishing\Dropbox\meizhouhuayu\pics\14.40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b="27798"/>
          <a:stretch>
            <a:fillRect/>
          </a:stretch>
        </p:blipFill>
        <p:spPr bwMode="auto">
          <a:xfrm>
            <a:off x="8534400" y="4191000"/>
            <a:ext cx="1752600" cy="2209800"/>
          </a:xfrm>
          <a:prstGeom prst="rect">
            <a:avLst/>
          </a:prstGeom>
          <a:noFill/>
        </p:spPr>
      </p:pic>
      <p:pic>
        <p:nvPicPr>
          <p:cNvPr id="11" name="Picture 2" descr="C:\Users\Meishing\Dropbox\meizhouhuayu\pics\14.40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r="24425" b="73621"/>
          <a:stretch>
            <a:fillRect/>
          </a:stretch>
        </p:blipFill>
        <p:spPr bwMode="auto">
          <a:xfrm>
            <a:off x="4191000" y="5029200"/>
            <a:ext cx="2636094" cy="1606826"/>
          </a:xfrm>
          <a:prstGeom prst="rect">
            <a:avLst/>
          </a:prstGeom>
          <a:noFill/>
        </p:spPr>
      </p:pic>
      <p:cxnSp>
        <p:nvCxnSpPr>
          <p:cNvPr id="14" name="Straight Arrow Connector 13"/>
          <p:cNvCxnSpPr/>
          <p:nvPr/>
        </p:nvCxnSpPr>
        <p:spPr>
          <a:xfrm flipH="1">
            <a:off x="5715000" y="4953000"/>
            <a:ext cx="304800" cy="3048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876800" y="4953000"/>
            <a:ext cx="304800" cy="3048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>
            <a:extLst>
              <a:ext uri="{FF2B5EF4-FFF2-40B4-BE49-F238E27FC236}">
                <a16:creationId xmlns:a16="http://schemas.microsoft.com/office/drawing/2014/main" id="{35AB188E-D53C-4249-879D-A6BF77047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09" y="215047"/>
            <a:ext cx="2601191" cy="260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Meishing\Dropbox\meizhouhuayu\pics\14.41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t="15211" r="33333" b="78451"/>
          <a:stretch>
            <a:fillRect/>
          </a:stretch>
        </p:blipFill>
        <p:spPr bwMode="auto">
          <a:xfrm>
            <a:off x="1524000" y="2743201"/>
            <a:ext cx="8763000" cy="99579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343400" y="381000"/>
            <a:ext cx="160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木</a:t>
            </a:r>
            <a:endParaRPr lang="en-US" sz="8800" dirty="0">
              <a:solidFill>
                <a:srgbClr val="C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67200" y="1219200"/>
            <a:ext cx="1143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子</a:t>
            </a:r>
            <a:endParaRPr lang="en-US" sz="10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" name="Picture 22" descr="Large Plum PNG Clip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0" y="5029201"/>
            <a:ext cx="1751956" cy="1381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6172200" y="3733800"/>
            <a:ext cx="1219200" cy="286232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行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李</a:t>
            </a:r>
            <a:r>
              <a:rPr lang="zh-CN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箱</a:t>
            </a:r>
            <a:endParaRPr lang="en-US" sz="6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72400" y="38862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李子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3316" name="Picture 4" descr="http://pixabay.com/static/uploads/photo/2012/04/24/13/59/cartoon-40175_64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4343400"/>
            <a:ext cx="2362200" cy="2231598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3314" name="Picture 2" descr="http://openclipart.org/image/300px/svg_to_png/181230/troler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1" y="4191000"/>
            <a:ext cx="1247267" cy="232410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4AC454A-D27A-FE43-9B07-EEDF3913C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Meishing\Dropbox\meizhouhuayu\pics\14.41.png"/>
          <p:cNvPicPr>
            <a:picLocks noChangeAspect="1" noChangeArrowheads="1"/>
          </p:cNvPicPr>
          <p:nvPr/>
        </p:nvPicPr>
        <p:blipFill>
          <a:blip r:embed="rId2" cstate="print">
            <a:lum bright="-20000" contrast="30000"/>
          </a:blip>
          <a:srcRect l="1705" t="47059" r="33523" b="47712"/>
          <a:stretch>
            <a:fillRect/>
          </a:stretch>
        </p:blipFill>
        <p:spPr bwMode="auto">
          <a:xfrm>
            <a:off x="1524000" y="2514601"/>
            <a:ext cx="8305800" cy="80143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800600" y="838200"/>
            <a:ext cx="2133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立</a:t>
            </a:r>
            <a:endParaRPr lang="en-US" sz="12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15000" y="4419600"/>
            <a:ext cx="838200" cy="1569660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座</a:t>
            </a:r>
            <a:r>
              <a:rPr lang="zh-TW" altLang="en-US" sz="48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位</a:t>
            </a:r>
            <a:endParaRPr lang="en-US" sz="48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81800" y="3581400"/>
            <a:ext cx="914400" cy="3046988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一位</a:t>
            </a:r>
            <a:r>
              <a:rPr lang="zh-TW" altLang="en-US" sz="48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老</a:t>
            </a:r>
            <a:r>
              <a:rPr lang="zh-CN" altLang="en-US" sz="48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师</a:t>
            </a:r>
            <a:endParaRPr lang="en-US" sz="48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2289" name="Picture 1" descr="C:\Users\Meishing\Dropbox\meizhouhuayu\pics\14.50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752600" y="3733800"/>
            <a:ext cx="3777972" cy="2929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0" name="Picture 2" descr="C:\Users\Meishing\Dropbox\meizhouhuayu\pics\14.5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848600" y="3352800"/>
            <a:ext cx="2561644" cy="3286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Straight Arrow Connector 10"/>
          <p:cNvCxnSpPr/>
          <p:nvPr/>
        </p:nvCxnSpPr>
        <p:spPr>
          <a:xfrm flipH="1">
            <a:off x="2438400" y="4953000"/>
            <a:ext cx="228600" cy="3048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886200" y="5181600"/>
            <a:ext cx="228600" cy="3048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362200" y="5562600"/>
            <a:ext cx="228600" cy="3810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114800" y="762000"/>
            <a:ext cx="175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亻</a:t>
            </a:r>
            <a:endParaRPr lang="en-US" sz="12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915400" y="3200400"/>
            <a:ext cx="609600" cy="2209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D928314C-BCD7-5F41-8035-7233B8D7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217179"/>
            <a:ext cx="22479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7" grpId="0" animBg="1"/>
      <p:bldP spid="3" grpId="0"/>
      <p:bldP spid="3" grpId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Meishing\Dropbox\meizhouhuayu\pics\14.41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t="61980" r="32692" b="31987"/>
          <a:stretch>
            <a:fillRect/>
          </a:stretch>
        </p:blipFill>
        <p:spPr bwMode="auto">
          <a:xfrm>
            <a:off x="1524000" y="2514600"/>
            <a:ext cx="7823200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181600" y="838200"/>
            <a:ext cx="114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solidFill>
                  <a:srgbClr val="7030A0"/>
                </a:solidFill>
                <a:latin typeface="Adobe Kaiti Std R" pitchFamily="18" charset="-128"/>
                <a:ea typeface="Adobe Kaiti Std R" pitchFamily="18" charset="-128"/>
              </a:rPr>
              <a:t>牙</a:t>
            </a:r>
            <a:endParaRPr lang="en-US" sz="12000" dirty="0">
              <a:solidFill>
                <a:srgbClr val="7030A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86400" y="34290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哎呀</a:t>
            </a:r>
            <a:r>
              <a:rPr lang="en-US" altLang="zh-TW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!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266" name="Picture 2" descr="http://pixabay.com/static/uploads/photo/2013/07/12/17/21/turtle-152081_64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02878">
            <a:off x="3693287" y="3695642"/>
            <a:ext cx="2087963" cy="2066925"/>
          </a:xfrm>
          <a:prstGeom prst="rect">
            <a:avLst/>
          </a:prstGeom>
          <a:noFill/>
        </p:spPr>
      </p:pic>
      <p:pic>
        <p:nvPicPr>
          <p:cNvPr id="11268" name="Picture 4" descr="http://www.pd4pic.com/images/turtle-tortoise-cartoon-animal-cute-thinking-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3886201"/>
            <a:ext cx="2090822" cy="2676525"/>
          </a:xfrm>
          <a:prstGeom prst="rect">
            <a:avLst/>
          </a:prstGeom>
          <a:noFill/>
        </p:spPr>
      </p:pic>
      <p:pic>
        <p:nvPicPr>
          <p:cNvPr id="11270" name="Picture 6" descr="http://www.pd4pic.com/images/turtle-tortoise-cartoon-animal-cute-knockou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4343401"/>
            <a:ext cx="2362200" cy="1979413"/>
          </a:xfrm>
          <a:prstGeom prst="rect">
            <a:avLst/>
          </a:prstGeom>
          <a:noFill/>
        </p:spPr>
      </p:pic>
      <p:pic>
        <p:nvPicPr>
          <p:cNvPr id="11272" name="Picture 8" descr="http://openclipart.org/image/300px/svg_to_png/188777/Ston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86809" y="5715001"/>
            <a:ext cx="1356691" cy="8001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495800" y="990601"/>
            <a:ext cx="114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b="1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口</a:t>
            </a:r>
            <a:endParaRPr lang="en-US" sz="80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968EAA6-5E79-6D43-AADB-2F51EBFA3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44" y="210452"/>
            <a:ext cx="2208056" cy="220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4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0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1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2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3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C 0.03177 -0.01018 0.06389 -0.02013 0.09254 -0.01643 C 0.12136 -0.0125 0.15556 -0.00393 0.17205 0.02362 C 0.18837 0.05093 0.18993 0.09954 0.19167 0.14838 " pathEditMode="relative" rAng="0" ptsTypes="aaaA">
                                      <p:cBhvr>
                                        <p:cTn id="4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00" y="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 animBg="1"/>
      <p:bldP spid="3" grpId="0"/>
      <p:bldP spid="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Meishing\Dropbox\meizhouhuayu\pics\新檔案_3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17861" t="4883" r="24093" b="4781"/>
          <a:stretch>
            <a:fillRect/>
          </a:stretch>
        </p:blipFill>
        <p:spPr bwMode="auto">
          <a:xfrm>
            <a:off x="2971800" y="3581400"/>
            <a:ext cx="1981200" cy="2819400"/>
          </a:xfrm>
          <a:prstGeom prst="rect">
            <a:avLst/>
          </a:prstGeom>
          <a:noFill/>
        </p:spPr>
      </p:pic>
      <p:pic>
        <p:nvPicPr>
          <p:cNvPr id="25604" name="Picture 4" descr="C:\Users\Meishing\Dropbox\meizhouhuayu\pics\4.3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086600" y="3657600"/>
            <a:ext cx="2841288" cy="295635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848600" y="4800600"/>
            <a:ext cx="914400" cy="70788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800000"/>
                </a:solidFill>
                <a:latin typeface="Adobe Kaiti Std R" pitchFamily="18" charset="-128"/>
                <a:ea typeface="Adobe Kaiti Std R" pitchFamily="18" charset="-128"/>
              </a:rPr>
              <a:t>我</a:t>
            </a:r>
            <a:endParaRPr lang="en-US" sz="4000" dirty="0">
              <a:solidFill>
                <a:srgbClr val="8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72400" y="2971800"/>
            <a:ext cx="1447800" cy="70788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800000"/>
                </a:solidFill>
                <a:latin typeface="Adobe Kaiti Std R" pitchFamily="18" charset="-128"/>
                <a:ea typeface="Adobe Kaiti Std R" pitchFamily="18" charset="-128"/>
              </a:rPr>
              <a:t>六</a:t>
            </a:r>
            <a:r>
              <a:rPr lang="zh-CN" altLang="en-US" sz="4000" dirty="0">
                <a:solidFill>
                  <a:srgbClr val="800000"/>
                </a:solidFill>
                <a:latin typeface="Adobe Kaiti Std R" pitchFamily="18" charset="-128"/>
                <a:ea typeface="Adobe Kaiti Std R" pitchFamily="18" charset="-128"/>
              </a:rPr>
              <a:t>岁</a:t>
            </a:r>
            <a:endParaRPr lang="en-US" sz="4000" dirty="0">
              <a:solidFill>
                <a:srgbClr val="8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5400" y="4419601"/>
            <a:ext cx="914400" cy="132343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800000"/>
                </a:solidFill>
                <a:latin typeface="Adobe Kaiti Std R" pitchFamily="18" charset="-128"/>
                <a:ea typeface="Adobe Kaiti Std R" pitchFamily="18" charset="-128"/>
              </a:rPr>
              <a:t>九</a:t>
            </a:r>
            <a:r>
              <a:rPr lang="zh-CN" altLang="en-US" sz="4000" dirty="0">
                <a:solidFill>
                  <a:srgbClr val="800000"/>
                </a:solidFill>
                <a:latin typeface="Adobe Kaiti Std R" pitchFamily="18" charset="-128"/>
                <a:ea typeface="Adobe Kaiti Std R" pitchFamily="18" charset="-128"/>
              </a:rPr>
              <a:t>岁</a:t>
            </a:r>
            <a:endParaRPr lang="en-US" sz="4000" dirty="0">
              <a:solidFill>
                <a:srgbClr val="8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7600" y="4953001"/>
            <a:ext cx="914400" cy="132343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800000"/>
                </a:solidFill>
                <a:latin typeface="Adobe Kaiti Std R" pitchFamily="18" charset="-128"/>
                <a:ea typeface="Adobe Kaiti Std R" pitchFamily="18" charset="-128"/>
              </a:rPr>
              <a:t>哥哥</a:t>
            </a:r>
            <a:endParaRPr lang="en-US" sz="4000" dirty="0">
              <a:solidFill>
                <a:srgbClr val="8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074" name="Picture 2" descr="C:\Users\Meishing\Dropbox\meizhouhuayu\pics\114.8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3159" t="3868" r="8382" b="57454"/>
          <a:stretch>
            <a:fillRect/>
          </a:stretch>
        </p:blipFill>
        <p:spPr bwMode="auto">
          <a:xfrm>
            <a:off x="1524000" y="1066800"/>
            <a:ext cx="5120640" cy="18288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6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6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C:\Users\Meishing\Dropbox\meizhouhuayu\pics\14.48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485467" y="2743201"/>
            <a:ext cx="2869671" cy="3689577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8153400" y="2895600"/>
            <a:ext cx="76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153400" y="3962400"/>
            <a:ext cx="76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8534400" y="2895600"/>
            <a:ext cx="0" cy="1066800"/>
          </a:xfrm>
          <a:prstGeom prst="straightConnector1">
            <a:avLst/>
          </a:prstGeom>
          <a:ln w="381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448800" y="4953000"/>
            <a:ext cx="914400" cy="70788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800000"/>
                </a:solidFill>
                <a:latin typeface="Adobe Kaiti Std R" pitchFamily="18" charset="-128"/>
                <a:ea typeface="Adobe Kaiti Std R" pitchFamily="18" charset="-128"/>
              </a:rPr>
              <a:t>我</a:t>
            </a:r>
            <a:endParaRPr lang="en-US" sz="4000" dirty="0">
              <a:solidFill>
                <a:srgbClr val="8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91200" y="3200401"/>
            <a:ext cx="762000" cy="132343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800000"/>
                </a:solidFill>
                <a:latin typeface="Adobe Kaiti Std R" pitchFamily="18" charset="-128"/>
                <a:ea typeface="Adobe Kaiti Std R" pitchFamily="18" charset="-128"/>
              </a:rPr>
              <a:t>爸爸</a:t>
            </a:r>
            <a:endParaRPr lang="en-US" sz="4000" dirty="0">
              <a:solidFill>
                <a:srgbClr val="8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098" name="Picture 2" descr="C:\Users\Meishing\Dropbox\meizhouhuayu\pics\114.8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57009" r="21035" b="23053"/>
          <a:stretch>
            <a:fillRect/>
          </a:stretch>
        </p:blipFill>
        <p:spPr bwMode="auto">
          <a:xfrm>
            <a:off x="1524001" y="1066801"/>
            <a:ext cx="6096000" cy="1257177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1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1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8" presetClass="entr" presetSubtype="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eishing\Dropbox\meizhouhuayu\pics\14.36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629400" y="2514601"/>
            <a:ext cx="2909488" cy="2397125"/>
          </a:xfrm>
          <a:prstGeom prst="rect">
            <a:avLst/>
          </a:prstGeom>
          <a:noFill/>
        </p:spPr>
      </p:pic>
      <p:sp>
        <p:nvSpPr>
          <p:cNvPr id="5" name="Freeform 4"/>
          <p:cNvSpPr/>
          <p:nvPr/>
        </p:nvSpPr>
        <p:spPr>
          <a:xfrm>
            <a:off x="4184073" y="2992582"/>
            <a:ext cx="5447606" cy="3890356"/>
          </a:xfrm>
          <a:custGeom>
            <a:avLst/>
            <a:gdLst>
              <a:gd name="connsiteX0" fmla="*/ 4621876 w 5447606"/>
              <a:gd name="connsiteY0" fmla="*/ 0 h 3890356"/>
              <a:gd name="connsiteX1" fmla="*/ 5220392 w 5447606"/>
              <a:gd name="connsiteY1" fmla="*/ 116378 h 3890356"/>
              <a:gd name="connsiteX2" fmla="*/ 5436523 w 5447606"/>
              <a:gd name="connsiteY2" fmla="*/ 581891 h 3890356"/>
              <a:gd name="connsiteX3" fmla="*/ 5153891 w 5447606"/>
              <a:gd name="connsiteY3" fmla="*/ 1379913 h 3890356"/>
              <a:gd name="connsiteX4" fmla="*/ 3707476 w 5447606"/>
              <a:gd name="connsiteY4" fmla="*/ 2194560 h 3890356"/>
              <a:gd name="connsiteX5" fmla="*/ 0 w 5447606"/>
              <a:gd name="connsiteY5" fmla="*/ 3890356 h 3890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7606" h="3890356">
                <a:moveTo>
                  <a:pt x="4621876" y="0"/>
                </a:moveTo>
                <a:cubicBezTo>
                  <a:pt x="4853247" y="9698"/>
                  <a:pt x="5084618" y="19396"/>
                  <a:pt x="5220392" y="116378"/>
                </a:cubicBezTo>
                <a:cubicBezTo>
                  <a:pt x="5356167" y="213360"/>
                  <a:pt x="5447606" y="371302"/>
                  <a:pt x="5436523" y="581891"/>
                </a:cubicBezTo>
                <a:cubicBezTo>
                  <a:pt x="5425440" y="792480"/>
                  <a:pt x="5442066" y="1111135"/>
                  <a:pt x="5153891" y="1379913"/>
                </a:cubicBezTo>
                <a:cubicBezTo>
                  <a:pt x="4865717" y="1648691"/>
                  <a:pt x="4566458" y="1776153"/>
                  <a:pt x="3707476" y="2194560"/>
                </a:cubicBezTo>
                <a:cubicBezTo>
                  <a:pt x="2848494" y="2612967"/>
                  <a:pt x="1424247" y="3251661"/>
                  <a:pt x="0" y="3890356"/>
                </a:cubicBezTo>
              </a:path>
            </a:pathLst>
          </a:cu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1507375" y="4023360"/>
            <a:ext cx="5902036" cy="1463040"/>
          </a:xfrm>
          <a:custGeom>
            <a:avLst/>
            <a:gdLst>
              <a:gd name="connsiteX0" fmla="*/ 5902036 w 5902036"/>
              <a:gd name="connsiteY0" fmla="*/ 0 h 1463040"/>
              <a:gd name="connsiteX1" fmla="*/ 4339243 w 5902036"/>
              <a:gd name="connsiteY1" fmla="*/ 565265 h 1463040"/>
              <a:gd name="connsiteX2" fmla="*/ 16625 w 5902036"/>
              <a:gd name="connsiteY2" fmla="*/ 1463040 h 1463040"/>
              <a:gd name="connsiteX3" fmla="*/ 16625 w 5902036"/>
              <a:gd name="connsiteY3" fmla="*/ 1463040 h 1463040"/>
              <a:gd name="connsiteX4" fmla="*/ 0 w 5902036"/>
              <a:gd name="connsiteY4" fmla="*/ 1446415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2036" h="1463040">
                <a:moveTo>
                  <a:pt x="5902036" y="0"/>
                </a:moveTo>
                <a:cubicBezTo>
                  <a:pt x="5611090" y="160712"/>
                  <a:pt x="5320145" y="321425"/>
                  <a:pt x="4339243" y="565265"/>
                </a:cubicBezTo>
                <a:cubicBezTo>
                  <a:pt x="3358341" y="809105"/>
                  <a:pt x="16625" y="1463040"/>
                  <a:pt x="16625" y="1463040"/>
                </a:cubicBezTo>
                <a:lnTo>
                  <a:pt x="16625" y="1463040"/>
                </a:lnTo>
                <a:lnTo>
                  <a:pt x="0" y="1446415"/>
                </a:lnTo>
              </a:path>
            </a:pathLst>
          </a:cu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stCxn id="7" idx="2"/>
            <a:endCxn id="5" idx="5"/>
          </p:cNvCxnSpPr>
          <p:nvPr/>
        </p:nvCxnSpPr>
        <p:spPr>
          <a:xfrm>
            <a:off x="1524001" y="5486400"/>
            <a:ext cx="2660073" cy="139653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133600" y="5334000"/>
            <a:ext cx="2514600" cy="1295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7" idx="2"/>
          </p:cNvCxnSpPr>
          <p:nvPr/>
        </p:nvCxnSpPr>
        <p:spPr>
          <a:xfrm>
            <a:off x="1524000" y="5486400"/>
            <a:ext cx="3124200" cy="1143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5" idx="5"/>
          </p:cNvCxnSpPr>
          <p:nvPr/>
        </p:nvCxnSpPr>
        <p:spPr>
          <a:xfrm>
            <a:off x="2133601" y="5334000"/>
            <a:ext cx="2050473" cy="15489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534400" y="1676400"/>
            <a:ext cx="1371600" cy="70788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800000"/>
                </a:solidFill>
                <a:latin typeface="Adobe Kaiti Std R" pitchFamily="18" charset="-128"/>
                <a:ea typeface="Adobe Kaiti Std R" pitchFamily="18" charset="-128"/>
              </a:rPr>
              <a:t>中中</a:t>
            </a:r>
            <a:endParaRPr lang="en-US" sz="4000" dirty="0">
              <a:solidFill>
                <a:srgbClr val="8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8610600" y="2438400"/>
            <a:ext cx="381000" cy="304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257800" y="2209800"/>
            <a:ext cx="1371600" cy="70788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800000"/>
                </a:solidFill>
                <a:latin typeface="Adobe Kaiti Std R" pitchFamily="18" charset="-128"/>
                <a:ea typeface="Adobe Kaiti Std R" pitchFamily="18" charset="-128"/>
              </a:rPr>
              <a:t>我</a:t>
            </a:r>
            <a:endParaRPr lang="en-US" sz="4000" dirty="0">
              <a:solidFill>
                <a:srgbClr val="8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248400" y="3048000"/>
            <a:ext cx="83820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C:\Users\Meishing\Dropbox\meizhouhuayu\pics\114.8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80478"/>
          <a:stretch>
            <a:fillRect/>
          </a:stretch>
        </p:blipFill>
        <p:spPr bwMode="auto">
          <a:xfrm>
            <a:off x="1524000" y="1066800"/>
            <a:ext cx="6690198" cy="10668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6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C:\Users\Meishing\Dropbox\meizhouhuayu\第一冊mics\li2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t="3328" r="4273" b="3733"/>
          <a:stretch>
            <a:fillRect/>
          </a:stretch>
        </p:blipFill>
        <p:spPr bwMode="auto">
          <a:xfrm>
            <a:off x="6858000" y="3733800"/>
            <a:ext cx="3200400" cy="2438400"/>
          </a:xfrm>
          <a:prstGeom prst="rect">
            <a:avLst/>
          </a:prstGeom>
          <a:noFill/>
        </p:spPr>
      </p:pic>
      <p:pic>
        <p:nvPicPr>
          <p:cNvPr id="5122" name="Picture 2" descr="http://upload.wikimedia.org/wikipedia/commons/c/cb/Armwrest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3810001"/>
            <a:ext cx="4019550" cy="2677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C:\Users\Meishing\Dropbox\meizhouhuayu\pics\114.9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1566" t="3681" r="10573" b="57055"/>
          <a:stretch>
            <a:fillRect/>
          </a:stretch>
        </p:blipFill>
        <p:spPr bwMode="auto">
          <a:xfrm>
            <a:off x="1524000" y="990600"/>
            <a:ext cx="9048750" cy="1905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5638" y="457200"/>
            <a:ext cx="8742363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C:\Users\Meishing\Desktop\美洲華語\美洲一\1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705601" y="2514600"/>
            <a:ext cx="3663401" cy="32403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7" name="Straight Arrow Connector 6"/>
          <p:cNvCxnSpPr/>
          <p:nvPr/>
        </p:nvCxnSpPr>
        <p:spPr>
          <a:xfrm>
            <a:off x="2209800" y="34290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209800" y="44196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209800" y="54102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79576" y="6597352"/>
            <a:ext cx="612068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079776" y="1772816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上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eishing\Dropbox\meizhouhuayu\pics\14.36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629400" y="2514601"/>
            <a:ext cx="2909488" cy="2397125"/>
          </a:xfrm>
          <a:prstGeom prst="rect">
            <a:avLst/>
          </a:prstGeom>
          <a:noFill/>
        </p:spPr>
      </p:pic>
      <p:sp>
        <p:nvSpPr>
          <p:cNvPr id="5" name="Freeform 4"/>
          <p:cNvSpPr/>
          <p:nvPr/>
        </p:nvSpPr>
        <p:spPr>
          <a:xfrm>
            <a:off x="4184073" y="2992582"/>
            <a:ext cx="5447606" cy="3890356"/>
          </a:xfrm>
          <a:custGeom>
            <a:avLst/>
            <a:gdLst>
              <a:gd name="connsiteX0" fmla="*/ 4621876 w 5447606"/>
              <a:gd name="connsiteY0" fmla="*/ 0 h 3890356"/>
              <a:gd name="connsiteX1" fmla="*/ 5220392 w 5447606"/>
              <a:gd name="connsiteY1" fmla="*/ 116378 h 3890356"/>
              <a:gd name="connsiteX2" fmla="*/ 5436523 w 5447606"/>
              <a:gd name="connsiteY2" fmla="*/ 581891 h 3890356"/>
              <a:gd name="connsiteX3" fmla="*/ 5153891 w 5447606"/>
              <a:gd name="connsiteY3" fmla="*/ 1379913 h 3890356"/>
              <a:gd name="connsiteX4" fmla="*/ 3707476 w 5447606"/>
              <a:gd name="connsiteY4" fmla="*/ 2194560 h 3890356"/>
              <a:gd name="connsiteX5" fmla="*/ 0 w 5447606"/>
              <a:gd name="connsiteY5" fmla="*/ 3890356 h 3890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7606" h="3890356">
                <a:moveTo>
                  <a:pt x="4621876" y="0"/>
                </a:moveTo>
                <a:cubicBezTo>
                  <a:pt x="4853247" y="9698"/>
                  <a:pt x="5084618" y="19396"/>
                  <a:pt x="5220392" y="116378"/>
                </a:cubicBezTo>
                <a:cubicBezTo>
                  <a:pt x="5356167" y="213360"/>
                  <a:pt x="5447606" y="371302"/>
                  <a:pt x="5436523" y="581891"/>
                </a:cubicBezTo>
                <a:cubicBezTo>
                  <a:pt x="5425440" y="792480"/>
                  <a:pt x="5442066" y="1111135"/>
                  <a:pt x="5153891" y="1379913"/>
                </a:cubicBezTo>
                <a:cubicBezTo>
                  <a:pt x="4865717" y="1648691"/>
                  <a:pt x="4566458" y="1776153"/>
                  <a:pt x="3707476" y="2194560"/>
                </a:cubicBezTo>
                <a:cubicBezTo>
                  <a:pt x="2848494" y="2612967"/>
                  <a:pt x="1424247" y="3251661"/>
                  <a:pt x="0" y="3890356"/>
                </a:cubicBezTo>
              </a:path>
            </a:pathLst>
          </a:cu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1507375" y="4023360"/>
            <a:ext cx="5902036" cy="1463040"/>
          </a:xfrm>
          <a:custGeom>
            <a:avLst/>
            <a:gdLst>
              <a:gd name="connsiteX0" fmla="*/ 5902036 w 5902036"/>
              <a:gd name="connsiteY0" fmla="*/ 0 h 1463040"/>
              <a:gd name="connsiteX1" fmla="*/ 4339243 w 5902036"/>
              <a:gd name="connsiteY1" fmla="*/ 565265 h 1463040"/>
              <a:gd name="connsiteX2" fmla="*/ 16625 w 5902036"/>
              <a:gd name="connsiteY2" fmla="*/ 1463040 h 1463040"/>
              <a:gd name="connsiteX3" fmla="*/ 16625 w 5902036"/>
              <a:gd name="connsiteY3" fmla="*/ 1463040 h 1463040"/>
              <a:gd name="connsiteX4" fmla="*/ 0 w 5902036"/>
              <a:gd name="connsiteY4" fmla="*/ 1446415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2036" h="1463040">
                <a:moveTo>
                  <a:pt x="5902036" y="0"/>
                </a:moveTo>
                <a:cubicBezTo>
                  <a:pt x="5611090" y="160712"/>
                  <a:pt x="5320145" y="321425"/>
                  <a:pt x="4339243" y="565265"/>
                </a:cubicBezTo>
                <a:cubicBezTo>
                  <a:pt x="3358341" y="809105"/>
                  <a:pt x="16625" y="1463040"/>
                  <a:pt x="16625" y="1463040"/>
                </a:cubicBezTo>
                <a:lnTo>
                  <a:pt x="16625" y="1463040"/>
                </a:lnTo>
                <a:lnTo>
                  <a:pt x="0" y="1446415"/>
                </a:lnTo>
              </a:path>
            </a:pathLst>
          </a:cu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stCxn id="7" idx="2"/>
            <a:endCxn id="5" idx="5"/>
          </p:cNvCxnSpPr>
          <p:nvPr/>
        </p:nvCxnSpPr>
        <p:spPr>
          <a:xfrm>
            <a:off x="1524001" y="5486400"/>
            <a:ext cx="2660073" cy="139653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133600" y="5334000"/>
            <a:ext cx="2514600" cy="1295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7" idx="2"/>
          </p:cNvCxnSpPr>
          <p:nvPr/>
        </p:nvCxnSpPr>
        <p:spPr>
          <a:xfrm>
            <a:off x="1524000" y="5486400"/>
            <a:ext cx="3124200" cy="1143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5" idx="5"/>
          </p:cNvCxnSpPr>
          <p:nvPr/>
        </p:nvCxnSpPr>
        <p:spPr>
          <a:xfrm>
            <a:off x="2133601" y="5334000"/>
            <a:ext cx="2050473" cy="15489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52600" y="3352800"/>
            <a:ext cx="1676400" cy="15696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9600" dirty="0">
                <a:solidFill>
                  <a:srgbClr val="FF0000"/>
                </a:solidFill>
              </a:rPr>
              <a:t>？</a:t>
            </a:r>
            <a:endParaRPr lang="en-US" sz="9600" dirty="0">
              <a:solidFill>
                <a:srgbClr val="FF0000"/>
              </a:solidFill>
            </a:endParaRPr>
          </a:p>
        </p:txBody>
      </p:sp>
      <p:pic>
        <p:nvPicPr>
          <p:cNvPr id="7170" name="Picture 2" descr="C:\Users\Meishing\Dropbox\meizhouhuayu\pics\114.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56084" r="14210" b="24284"/>
          <a:stretch>
            <a:fillRect/>
          </a:stretch>
        </p:blipFill>
        <p:spPr bwMode="auto">
          <a:xfrm>
            <a:off x="1524001" y="990600"/>
            <a:ext cx="8482013" cy="9144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C:\Users\Meishing\Dropbox\meizhouhuayu\pics\11.10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835182" y="3636892"/>
            <a:ext cx="5832818" cy="3221109"/>
          </a:xfrm>
          <a:prstGeom prst="rect">
            <a:avLst/>
          </a:prstGeom>
          <a:noFill/>
        </p:spPr>
      </p:pic>
      <p:pic>
        <p:nvPicPr>
          <p:cNvPr id="3074" name="Picture 2" descr="http://pixabay.com/static/uploads/photo/2012/04/11/16/39/park-28827_64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3200400"/>
            <a:ext cx="191729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638800" y="2133600"/>
            <a:ext cx="1371600" cy="15696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9600" dirty="0">
                <a:solidFill>
                  <a:srgbClr val="FF0000"/>
                </a:solidFill>
              </a:rPr>
              <a:t>？</a:t>
            </a:r>
            <a:endParaRPr lang="en-US" sz="9600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1524000" y="5486400"/>
            <a:ext cx="381000" cy="1371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810000" y="5486400"/>
            <a:ext cx="304800" cy="1371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C:\Users\Meishing\Dropbox\meizhouhuayu\pics\114.9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t="78476"/>
          <a:stretch>
            <a:fillRect/>
          </a:stretch>
        </p:blipFill>
        <p:spPr bwMode="auto">
          <a:xfrm>
            <a:off x="1524000" y="990600"/>
            <a:ext cx="9018019" cy="9144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52600" y="2133601"/>
            <a:ext cx="11430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CN" altLang="en-US" sz="5400" dirty="0">
                <a:latin typeface="Adobe Kaiti Std R" pitchFamily="18" charset="-128"/>
                <a:ea typeface="Adobe Kaiti Std R" pitchFamily="18" charset="-128"/>
              </a:rPr>
              <a:t>会说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90800" y="914401"/>
            <a:ext cx="73914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800" dirty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CN" altLang="en-US" sz="4800" dirty="0">
                <a:latin typeface="Adobe Kaiti Std R" pitchFamily="18" charset="-128"/>
                <a:ea typeface="Adobe Kaiti Std R" pitchFamily="18" charset="-128"/>
              </a:rPr>
              <a:t>们来</a:t>
            </a:r>
            <a:r>
              <a:rPr lang="zh-TW" altLang="en-US" sz="4800" dirty="0">
                <a:latin typeface="Adobe Kaiti Std R" pitchFamily="18" charset="-128"/>
                <a:ea typeface="Adobe Kaiti Std R" pitchFamily="18" charset="-128"/>
              </a:rPr>
              <a:t>比一比看</a:t>
            </a:r>
            <a:r>
              <a:rPr lang="zh-CN" altLang="en-US" sz="4800" dirty="0">
                <a:latin typeface="Adobe Kaiti Std R" pitchFamily="18" charset="-128"/>
                <a:ea typeface="Adobe Kaiti Std R" pitchFamily="18" charset="-128"/>
              </a:rPr>
              <a:t>谁</a:t>
            </a:r>
            <a:r>
              <a:rPr lang="zh-TW" altLang="en-US" sz="4800" dirty="0">
                <a:latin typeface="Adobe Kaiti Std R" pitchFamily="18" charset="-128"/>
                <a:ea typeface="Adobe Kaiti Std R" pitchFamily="18" charset="-128"/>
              </a:rPr>
              <a:t>比</a:t>
            </a:r>
            <a:r>
              <a:rPr lang="zh-CN" altLang="en-US" sz="4800" dirty="0">
                <a:latin typeface="Adobe Kaiti Std R" pitchFamily="18" charset="-128"/>
                <a:ea typeface="Adobe Kaiti Std R" pitchFamily="18" charset="-128"/>
              </a:rPr>
              <a:t>较</a:t>
            </a:r>
            <a:r>
              <a:rPr lang="zh-TW" altLang="en-US" sz="4800" dirty="0">
                <a:latin typeface="Adobe Kaiti Std R" pitchFamily="18" charset="-128"/>
                <a:ea typeface="Adobe Kaiti Std R" pitchFamily="18" charset="-128"/>
              </a:rPr>
              <a:t>高。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3315" name="Picture 3" descr="C:\Users\Meishing\Dropbox\meizhouhuayu\pics\14.4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82988"/>
          <a:stretch>
            <a:fillRect/>
          </a:stretch>
        </p:blipFill>
        <p:spPr bwMode="auto">
          <a:xfrm>
            <a:off x="9448800" y="4343400"/>
            <a:ext cx="1219200" cy="2286000"/>
          </a:xfrm>
          <a:prstGeom prst="rect">
            <a:avLst/>
          </a:prstGeom>
          <a:noFill/>
        </p:spPr>
      </p:pic>
      <p:pic>
        <p:nvPicPr>
          <p:cNvPr id="14" name="Picture 3" descr="C:\Users\Meishing\Dropbox\meizhouhuayu\pics\14.4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63974" r="18013"/>
          <a:stretch>
            <a:fillRect/>
          </a:stretch>
        </p:blipFill>
        <p:spPr bwMode="auto">
          <a:xfrm>
            <a:off x="7848600" y="3048000"/>
            <a:ext cx="1371600" cy="3810000"/>
          </a:xfrm>
          <a:prstGeom prst="rect">
            <a:avLst/>
          </a:prstGeom>
          <a:noFill/>
        </p:spPr>
      </p:pic>
      <p:pic>
        <p:nvPicPr>
          <p:cNvPr id="15" name="Picture 3" descr="C:\Users\Meishing\Dropbox\meizhouhuayu\pics\14.4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41958" r="38028"/>
          <a:stretch>
            <a:fillRect/>
          </a:stretch>
        </p:blipFill>
        <p:spPr bwMode="auto">
          <a:xfrm>
            <a:off x="6248400" y="3886200"/>
            <a:ext cx="1524000" cy="2971800"/>
          </a:xfrm>
          <a:prstGeom prst="rect">
            <a:avLst/>
          </a:prstGeom>
          <a:noFill/>
        </p:spPr>
      </p:pic>
      <p:pic>
        <p:nvPicPr>
          <p:cNvPr id="16" name="Picture 3" descr="C:\Users\Meishing\Dropbox\meizhouhuayu\pics\14.4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23945" r="59043"/>
          <a:stretch>
            <a:fillRect/>
          </a:stretch>
        </p:blipFill>
        <p:spPr bwMode="auto">
          <a:xfrm>
            <a:off x="4800600" y="3352800"/>
            <a:ext cx="1295400" cy="3505200"/>
          </a:xfrm>
          <a:prstGeom prst="rect">
            <a:avLst/>
          </a:prstGeom>
          <a:noFill/>
        </p:spPr>
      </p:pic>
      <p:pic>
        <p:nvPicPr>
          <p:cNvPr id="17" name="Picture 3" descr="C:\Users\Meishing\Dropbox\meizhouhuayu\pics\14.4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r="77055"/>
          <a:stretch>
            <a:fillRect/>
          </a:stretch>
        </p:blipFill>
        <p:spPr bwMode="auto">
          <a:xfrm>
            <a:off x="2971801" y="3733800"/>
            <a:ext cx="1747137" cy="3124200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524000" y="6629400"/>
            <a:ext cx="9144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839200" y="1905000"/>
            <a:ext cx="1143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Adobe Kaiti Std R" pitchFamily="18" charset="-128"/>
                <a:ea typeface="Adobe Kaiti Std R" pitchFamily="18" charset="-128"/>
              </a:rPr>
              <a:t>课堂活动</a:t>
            </a:r>
            <a:endParaRPr lang="en-US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48000" y="2057400"/>
            <a:ext cx="1676400" cy="15696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9600" dirty="0">
                <a:solidFill>
                  <a:srgbClr val="FF0000"/>
                </a:solidFill>
              </a:rPr>
              <a:t>？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1143001"/>
            <a:ext cx="8836025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 descr="C:\Users\Meishing\Desktop\美洲華語\美洲一\2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t="4165" r="2021" b="4209"/>
          <a:stretch>
            <a:fillRect/>
          </a:stretch>
        </p:blipFill>
        <p:spPr bwMode="auto">
          <a:xfrm>
            <a:off x="1524001" y="1447800"/>
            <a:ext cx="4173191" cy="39604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6" name="Straight Arrow Connector 5"/>
          <p:cNvCxnSpPr/>
          <p:nvPr/>
        </p:nvCxnSpPr>
        <p:spPr>
          <a:xfrm>
            <a:off x="6019800" y="2819400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943600" y="4114800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867400" y="5334000"/>
            <a:ext cx="417646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657600" y="6553200"/>
            <a:ext cx="640871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87688" y="332656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叮</a:t>
            </a:r>
            <a:r>
              <a:rPr lang="zh-CN" altLang="en-US" sz="4000" dirty="0">
                <a:latin typeface="Adobe Kaiti Std R" pitchFamily="18" charset="-128"/>
                <a:ea typeface="Adobe Kaiti Std R" pitchFamily="18" charset="-128"/>
              </a:rPr>
              <a:t>铃铃</a:t>
            </a:r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！下</a:t>
            </a:r>
            <a:r>
              <a:rPr lang="zh-CN" altLang="en-US" sz="4000" dirty="0">
                <a:latin typeface="Adobe Kaiti Std R" pitchFamily="18" charset="-128"/>
                <a:ea typeface="Adobe Kaiti Std R" pitchFamily="18" charset="-128"/>
              </a:rPr>
              <a:t>课</a:t>
            </a:r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了</a:t>
            </a:r>
            <a:r>
              <a:rPr lang="zh-TW" altLang="en-US" sz="4000" dirty="0">
                <a:latin typeface="華康楷書體注音" pitchFamily="18" charset="-120"/>
                <a:ea typeface="華康楷書體注音" pitchFamily="18" charset="-120"/>
              </a:rPr>
              <a:t>！</a:t>
            </a:r>
            <a:endParaRPr lang="en-US" sz="4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431704" y="1052736"/>
            <a:ext cx="56886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下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743201"/>
            <a:ext cx="8305800" cy="117728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CN" altLang="en-US" sz="72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念一念</a:t>
            </a:r>
            <a:r>
              <a:rPr lang="zh-TW" altLang="en-US" sz="72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：比一比</a:t>
            </a:r>
            <a:endParaRPr lang="en-US" sz="72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6" descr="C:\Users\Meishing\Dropbox\meizhouhuayu\pics\114.3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55728" t="56518" r="13251" b="4370"/>
          <a:stretch>
            <a:fillRect/>
          </a:stretch>
        </p:blipFill>
        <p:spPr bwMode="auto">
          <a:xfrm>
            <a:off x="5791201" y="5181600"/>
            <a:ext cx="2936241" cy="1295400"/>
          </a:xfrm>
          <a:prstGeom prst="rect">
            <a:avLst/>
          </a:prstGeom>
          <a:noFill/>
        </p:spPr>
      </p:pic>
      <p:pic>
        <p:nvPicPr>
          <p:cNvPr id="33" name="Picture 6" descr="C:\Users\Meishing\Dropbox\meizhouhuayu\pics\114.3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-259" t="56518" r="69155" b="4370"/>
          <a:stretch>
            <a:fillRect/>
          </a:stretch>
        </p:blipFill>
        <p:spPr bwMode="auto">
          <a:xfrm>
            <a:off x="1752600" y="5181600"/>
            <a:ext cx="3048000" cy="1341120"/>
          </a:xfrm>
          <a:prstGeom prst="rect">
            <a:avLst/>
          </a:prstGeom>
          <a:noFill/>
        </p:spPr>
      </p:pic>
      <p:pic>
        <p:nvPicPr>
          <p:cNvPr id="1030" name="Picture 6" descr="C:\Users\Meishing\Dropbox\meizhouhuayu\pics\114.3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r="43027" b="64815"/>
          <a:stretch>
            <a:fillRect/>
          </a:stretch>
        </p:blipFill>
        <p:spPr bwMode="auto">
          <a:xfrm>
            <a:off x="1524000" y="4267200"/>
            <a:ext cx="5181600" cy="1119772"/>
          </a:xfrm>
          <a:prstGeom prst="rect">
            <a:avLst/>
          </a:prstGeom>
          <a:noFill/>
        </p:spPr>
      </p:pic>
      <p:pic>
        <p:nvPicPr>
          <p:cNvPr id="1029" name="Picture 5" descr="C:\Users\Meishing\Dropbox\meizhouhuayu\pics\114.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52381" t="63441" r="15873" b="3379"/>
          <a:stretch>
            <a:fillRect/>
          </a:stretch>
        </p:blipFill>
        <p:spPr bwMode="auto">
          <a:xfrm>
            <a:off x="5867401" y="3200400"/>
            <a:ext cx="2937933" cy="1057656"/>
          </a:xfrm>
          <a:prstGeom prst="rect">
            <a:avLst/>
          </a:prstGeom>
          <a:noFill/>
        </p:spPr>
      </p:pic>
      <p:pic>
        <p:nvPicPr>
          <p:cNvPr id="29" name="Picture 5" descr="C:\Users\Meishing\Dropbox\meizhouhuayu\pics\114.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63441" r="69206"/>
          <a:stretch>
            <a:fillRect/>
          </a:stretch>
        </p:blipFill>
        <p:spPr bwMode="auto">
          <a:xfrm>
            <a:off x="1752600" y="3186523"/>
            <a:ext cx="2743200" cy="1121789"/>
          </a:xfrm>
          <a:prstGeom prst="rect">
            <a:avLst/>
          </a:prstGeom>
          <a:noFill/>
        </p:spPr>
      </p:pic>
      <p:pic>
        <p:nvPicPr>
          <p:cNvPr id="30" name="Picture 5" descr="C:\Users\Meishing\Dropbox\meizhouhuayu\pics\114.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41587" b="66820"/>
          <a:stretch>
            <a:fillRect/>
          </a:stretch>
        </p:blipFill>
        <p:spPr bwMode="auto">
          <a:xfrm>
            <a:off x="1524000" y="2057401"/>
            <a:ext cx="5731934" cy="1121465"/>
          </a:xfrm>
          <a:prstGeom prst="rect">
            <a:avLst/>
          </a:prstGeom>
          <a:noFill/>
        </p:spPr>
      </p:pic>
      <p:pic>
        <p:nvPicPr>
          <p:cNvPr id="1027" name="Picture 3" descr="C:\Users\Meishing\Dropbox\meizhouhuayu\pics\114.1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50810" t="56048" r="15334" b="8468"/>
          <a:stretch>
            <a:fillRect/>
          </a:stretch>
        </p:blipFill>
        <p:spPr bwMode="auto">
          <a:xfrm>
            <a:off x="5715000" y="990600"/>
            <a:ext cx="3006436" cy="1224844"/>
          </a:xfrm>
          <a:prstGeom prst="rect">
            <a:avLst/>
          </a:prstGeom>
          <a:noFill/>
        </p:spPr>
      </p:pic>
      <p:pic>
        <p:nvPicPr>
          <p:cNvPr id="1028" name="Picture 4" descr="C:\Users\Meishing\Dropbox\meizhouhuayu\pics\114.1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601" t="55175" r="70559" b="12567"/>
          <a:stretch>
            <a:fillRect/>
          </a:stretch>
        </p:blipFill>
        <p:spPr bwMode="auto">
          <a:xfrm>
            <a:off x="1752600" y="1013791"/>
            <a:ext cx="2667000" cy="1159565"/>
          </a:xfrm>
          <a:prstGeom prst="rect">
            <a:avLst/>
          </a:prstGeom>
          <a:noFill/>
        </p:spPr>
      </p:pic>
      <p:pic>
        <p:nvPicPr>
          <p:cNvPr id="1026" name="Picture 2" descr="C:\Users\Meishing\Dropbox\meizhouhuayu\pics\114.1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r="41667" b="65726"/>
          <a:stretch>
            <a:fillRect/>
          </a:stretch>
        </p:blipFill>
        <p:spPr bwMode="auto">
          <a:xfrm>
            <a:off x="1524000" y="0"/>
            <a:ext cx="5143500" cy="11430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324600" y="0"/>
            <a:ext cx="4343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4" name="Picture 4" descr="C:\Users\Meishing\Dropbox\meizhouhuayu\pics\14.1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1" y="990600"/>
            <a:ext cx="1055077" cy="1143000"/>
          </a:xfrm>
          <a:prstGeom prst="rect">
            <a:avLst/>
          </a:prstGeom>
          <a:noFill/>
        </p:spPr>
      </p:pic>
      <p:pic>
        <p:nvPicPr>
          <p:cNvPr id="15366" name="Picture 6" descr="C:\Users\Meishing\Dropbox\meizhouhuayu\pics\14.13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9067800" y="1143000"/>
            <a:ext cx="851338" cy="914400"/>
          </a:xfrm>
          <a:prstGeom prst="rect">
            <a:avLst/>
          </a:prstGeom>
          <a:noFill/>
        </p:spPr>
      </p:pic>
      <p:pic>
        <p:nvPicPr>
          <p:cNvPr id="15369" name="Picture 9" descr="C:\Users\Meishing\Dropbox\meizhouhuayu\pics\14.1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8201" y="3352801"/>
            <a:ext cx="1285875" cy="904875"/>
          </a:xfrm>
          <a:prstGeom prst="rect">
            <a:avLst/>
          </a:prstGeom>
          <a:noFill/>
        </p:spPr>
      </p:pic>
      <p:pic>
        <p:nvPicPr>
          <p:cNvPr id="15371" name="Picture 11" descr="C:\Users\Meishing\Dropbox\meizhouhuayu\pics\14.18.png"/>
          <p:cNvPicPr>
            <a:picLocks noChangeAspect="1" noChangeArrowheads="1"/>
          </p:cNvPicPr>
          <p:nvPr/>
        </p:nvPicPr>
        <p:blipFill>
          <a:blip r:embed="rId9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686800" y="3200401"/>
            <a:ext cx="1219200" cy="1004047"/>
          </a:xfrm>
          <a:prstGeom prst="rect">
            <a:avLst/>
          </a:prstGeom>
          <a:noFill/>
        </p:spPr>
      </p:pic>
      <p:pic>
        <p:nvPicPr>
          <p:cNvPr id="15374" name="Picture 14" descr="C:\Users\Meishing\Dropbox\meizhouhuayu\pics\14.2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00600" y="5257801"/>
            <a:ext cx="1028700" cy="1190625"/>
          </a:xfrm>
          <a:prstGeom prst="rect">
            <a:avLst/>
          </a:prstGeom>
          <a:noFill/>
        </p:spPr>
      </p:pic>
      <p:pic>
        <p:nvPicPr>
          <p:cNvPr id="15376" name="Picture 16" descr="C:\Users\Meishing\Dropbox\meizhouhuayu\pics\14.23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839200" y="5486400"/>
            <a:ext cx="936048" cy="87630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8077200" y="228600"/>
            <a:ext cx="13716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524000" y="914400"/>
            <a:ext cx="480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524000" y="2057400"/>
            <a:ext cx="7086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524000" y="3048000"/>
            <a:ext cx="495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524000" y="4114800"/>
            <a:ext cx="7010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524000" y="5181600"/>
            <a:ext cx="5181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524000" y="6324600"/>
            <a:ext cx="723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2-12 第七單元 第十四課 念一念 比一比 1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500" fill="hold"/>
                                        <p:tgtEl>
                                          <p:spTgt spid="153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5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500"/>
                            </p:stCondLst>
                            <p:childTnLst>
                              <p:par>
                                <p:cTn id="3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500" fill="hold"/>
                                        <p:tgtEl>
                                          <p:spTgt spid="1537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1000"/>
                            </p:stCondLst>
                            <p:childTnLst>
                              <p:par>
                                <p:cTn id="4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4000"/>
                            </p:stCondLst>
                            <p:childTnLst>
                              <p:par>
                                <p:cTn id="4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8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20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000"/>
                            </p:stCondLst>
                            <p:childTnLst>
                              <p:par>
                                <p:cTn id="5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153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Meishing\Dropbox\meizhouhuayu\pics\114.7.png"/>
          <p:cNvPicPr>
            <a:picLocks noChangeAspect="1" noChangeArrowheads="1"/>
          </p:cNvPicPr>
          <p:nvPr/>
        </p:nvPicPr>
        <p:blipFill>
          <a:blip r:embed="rId3" cstate="print"/>
          <a:srcRect l="53878" t="65459" r="17690" b="-241"/>
          <a:stretch>
            <a:fillRect/>
          </a:stretch>
        </p:blipFill>
        <p:spPr bwMode="auto">
          <a:xfrm>
            <a:off x="5562601" y="4953000"/>
            <a:ext cx="2421467" cy="990600"/>
          </a:xfrm>
          <a:prstGeom prst="rect">
            <a:avLst/>
          </a:prstGeom>
          <a:noFill/>
        </p:spPr>
      </p:pic>
      <p:pic>
        <p:nvPicPr>
          <p:cNvPr id="34" name="Picture 5" descr="C:\Users\Meishing\Dropbox\meizhouhuayu\pics\114.7.png"/>
          <p:cNvPicPr>
            <a:picLocks noChangeAspect="1" noChangeArrowheads="1"/>
          </p:cNvPicPr>
          <p:nvPr/>
        </p:nvPicPr>
        <p:blipFill>
          <a:blip r:embed="rId3" cstate="print"/>
          <a:srcRect t="65459" r="70679"/>
          <a:stretch>
            <a:fillRect/>
          </a:stretch>
        </p:blipFill>
        <p:spPr bwMode="auto">
          <a:xfrm>
            <a:off x="1524000" y="4800600"/>
            <a:ext cx="2971800" cy="1170710"/>
          </a:xfrm>
          <a:prstGeom prst="rect">
            <a:avLst/>
          </a:prstGeom>
          <a:noFill/>
        </p:spPr>
      </p:pic>
      <p:pic>
        <p:nvPicPr>
          <p:cNvPr id="2052" name="Picture 4" descr="C:\Users\Meishing\Dropbox\meizhouhuayu\pics\114.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5791200"/>
            <a:ext cx="9144000" cy="914400"/>
          </a:xfrm>
          <a:prstGeom prst="rect">
            <a:avLst/>
          </a:prstGeom>
          <a:noFill/>
        </p:spPr>
      </p:pic>
      <p:pic>
        <p:nvPicPr>
          <p:cNvPr id="2051" name="Picture 3" descr="C:\Users\Meishing\Dropbox\meizhouhuayu\pics\114.6.png"/>
          <p:cNvPicPr>
            <a:picLocks noChangeAspect="1" noChangeArrowheads="1"/>
          </p:cNvPicPr>
          <p:nvPr/>
        </p:nvPicPr>
        <p:blipFill>
          <a:blip r:embed="rId5" cstate="print"/>
          <a:srcRect t="64455" b="5213"/>
          <a:stretch>
            <a:fillRect/>
          </a:stretch>
        </p:blipFill>
        <p:spPr bwMode="auto">
          <a:xfrm>
            <a:off x="1524001" y="2895600"/>
            <a:ext cx="8788003" cy="914400"/>
          </a:xfrm>
          <a:prstGeom prst="rect">
            <a:avLst/>
          </a:prstGeom>
          <a:noFill/>
        </p:spPr>
      </p:pic>
      <p:pic>
        <p:nvPicPr>
          <p:cNvPr id="31" name="Picture 5" descr="C:\Users\Meishing\Dropbox\meizhouhuayu\pics\114.2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r="41587" b="66820"/>
          <a:stretch>
            <a:fillRect/>
          </a:stretch>
        </p:blipFill>
        <p:spPr bwMode="auto">
          <a:xfrm>
            <a:off x="1524000" y="3886200"/>
            <a:ext cx="5562600" cy="1088334"/>
          </a:xfrm>
          <a:prstGeom prst="rect">
            <a:avLst/>
          </a:prstGeom>
          <a:noFill/>
        </p:spPr>
      </p:pic>
      <p:pic>
        <p:nvPicPr>
          <p:cNvPr id="30" name="Picture 2" descr="C:\Users\Meishing\Dropbox\meizhouhuayu\pics\114.1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 r="41667" b="65726"/>
          <a:stretch>
            <a:fillRect/>
          </a:stretch>
        </p:blipFill>
        <p:spPr bwMode="auto">
          <a:xfrm>
            <a:off x="1524000" y="1828800"/>
            <a:ext cx="5143500" cy="1143000"/>
          </a:xfrm>
          <a:prstGeom prst="rect">
            <a:avLst/>
          </a:prstGeom>
          <a:noFill/>
        </p:spPr>
      </p:pic>
      <p:pic>
        <p:nvPicPr>
          <p:cNvPr id="26" name="Picture 2" descr="C:\Users\Meishing\Dropbox\meizhouhuayu\pics\114.4.png"/>
          <p:cNvPicPr>
            <a:picLocks noChangeAspect="1" noChangeArrowheads="1"/>
          </p:cNvPicPr>
          <p:nvPr/>
        </p:nvPicPr>
        <p:blipFill>
          <a:blip r:embed="rId8" cstate="print"/>
          <a:srcRect l="57810" t="56395" r="12309" b="17483"/>
          <a:stretch>
            <a:fillRect/>
          </a:stretch>
        </p:blipFill>
        <p:spPr bwMode="auto">
          <a:xfrm>
            <a:off x="5486400" y="914400"/>
            <a:ext cx="2724150" cy="990600"/>
          </a:xfrm>
          <a:prstGeom prst="rect">
            <a:avLst/>
          </a:prstGeom>
          <a:noFill/>
        </p:spPr>
      </p:pic>
      <p:pic>
        <p:nvPicPr>
          <p:cNvPr id="27" name="Picture 2" descr="C:\Users\Meishing\Dropbox\meizhouhuayu\pics\114.4.png"/>
          <p:cNvPicPr>
            <a:picLocks noChangeAspect="1" noChangeArrowheads="1"/>
          </p:cNvPicPr>
          <p:nvPr/>
        </p:nvPicPr>
        <p:blipFill>
          <a:blip r:embed="rId8" cstate="print"/>
          <a:srcRect t="56395" r="66638" b="17483"/>
          <a:stretch>
            <a:fillRect/>
          </a:stretch>
        </p:blipFill>
        <p:spPr bwMode="auto">
          <a:xfrm>
            <a:off x="1524000" y="914400"/>
            <a:ext cx="3053358" cy="99447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524000" y="0"/>
            <a:ext cx="91440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5" descr="C:\Users\Meishing\Dropbox\meizhouhuayu\pics\114.2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r="41587" b="66820"/>
          <a:stretch>
            <a:fillRect/>
          </a:stretch>
        </p:blipFill>
        <p:spPr bwMode="auto">
          <a:xfrm>
            <a:off x="1524000" y="1"/>
            <a:ext cx="5562600" cy="1088334"/>
          </a:xfrm>
          <a:prstGeom prst="rect">
            <a:avLst/>
          </a:prstGeom>
          <a:noFill/>
        </p:spPr>
      </p:pic>
      <p:pic>
        <p:nvPicPr>
          <p:cNvPr id="16388" name="Picture 4" descr="C:\Users\Meishing\Dropbox\meizhouhuayu\pics\14.2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990601"/>
            <a:ext cx="914400" cy="1094509"/>
          </a:xfrm>
          <a:prstGeom prst="rect">
            <a:avLst/>
          </a:prstGeom>
          <a:noFill/>
        </p:spPr>
      </p:pic>
      <p:pic>
        <p:nvPicPr>
          <p:cNvPr id="16390" name="Picture 6" descr="C:\Users\Meishing\Dropbox\meizhouhuayu\pics\14.28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01000" y="838200"/>
            <a:ext cx="711200" cy="1066800"/>
          </a:xfrm>
          <a:prstGeom prst="rect">
            <a:avLst/>
          </a:prstGeom>
          <a:noFill/>
        </p:spPr>
      </p:pic>
      <p:pic>
        <p:nvPicPr>
          <p:cNvPr id="16397" name="Picture 13" descr="C:\Users\Meishing\Dropbox\meizhouhuayu\pics\14.46.png"/>
          <p:cNvPicPr>
            <a:picLocks noChangeAspect="1" noChangeArrowheads="1"/>
          </p:cNvPicPr>
          <p:nvPr/>
        </p:nvPicPr>
        <p:blipFill>
          <a:blip r:embed="rId11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848600" y="4738942"/>
            <a:ext cx="838200" cy="1072897"/>
          </a:xfrm>
          <a:prstGeom prst="rect">
            <a:avLst/>
          </a:prstGeom>
          <a:noFill/>
        </p:spPr>
      </p:pic>
      <p:cxnSp>
        <p:nvCxnSpPr>
          <p:cNvPr id="16" name="Straight Connector 15"/>
          <p:cNvCxnSpPr/>
          <p:nvPr/>
        </p:nvCxnSpPr>
        <p:spPr>
          <a:xfrm>
            <a:off x="1524000" y="914400"/>
            <a:ext cx="480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524000" y="1828800"/>
            <a:ext cx="7086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524000" y="2819400"/>
            <a:ext cx="495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524000" y="3810000"/>
            <a:ext cx="868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524000" y="4800600"/>
            <a:ext cx="495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524000" y="6629400"/>
            <a:ext cx="876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6" name="Picture 12" descr="C:\Users\Meishing\Dropbox\meizhouhuayu\pics\14.33.png"/>
          <p:cNvPicPr>
            <a:picLocks noChangeAspect="1" noChangeArrowheads="1"/>
          </p:cNvPicPr>
          <p:nvPr/>
        </p:nvPicPr>
        <p:blipFill>
          <a:blip r:embed="rId1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572001" y="4876800"/>
            <a:ext cx="1027339" cy="914400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8763000" y="2057400"/>
            <a:ext cx="13716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524000" y="5791200"/>
            <a:ext cx="6324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2-12 第七單元 第十四課 念一念 比一比 1-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163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3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8000"/>
                            </p:stCondLst>
                            <p:childTnLst>
                              <p:par>
                                <p:cTn id="3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63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1000"/>
                            </p:stCondLst>
                            <p:childTnLst>
                              <p:par>
                                <p:cTn id="44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3000"/>
                            </p:stCondLst>
                            <p:childTnLst>
                              <p:par>
                                <p:cTn id="4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8000"/>
                            </p:stCondLst>
                            <p:childTnLst>
                              <p:par>
                                <p:cTn id="51" presetID="35" presetClass="emph" presetSubtype="0" repeatCount="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" descr="C:\Users\Meishing\Dropbox\meizhouhuayu\pics\114.7.png"/>
          <p:cNvPicPr>
            <a:picLocks noChangeAspect="1" noChangeArrowheads="1"/>
          </p:cNvPicPr>
          <p:nvPr/>
        </p:nvPicPr>
        <p:blipFill>
          <a:blip r:embed="rId3" cstate="print"/>
          <a:srcRect l="53878" t="65459" r="17690" b="-241"/>
          <a:stretch>
            <a:fillRect/>
          </a:stretch>
        </p:blipFill>
        <p:spPr bwMode="auto">
          <a:xfrm>
            <a:off x="8365067" y="4343401"/>
            <a:ext cx="2302934" cy="942109"/>
          </a:xfrm>
          <a:prstGeom prst="rect">
            <a:avLst/>
          </a:prstGeom>
          <a:noFill/>
        </p:spPr>
      </p:pic>
      <p:pic>
        <p:nvPicPr>
          <p:cNvPr id="51" name="Picture 5" descr="C:\Users\Meishing\Dropbox\meizhouhuayu\pics\114.7.png"/>
          <p:cNvPicPr>
            <a:picLocks noChangeAspect="1" noChangeArrowheads="1"/>
          </p:cNvPicPr>
          <p:nvPr/>
        </p:nvPicPr>
        <p:blipFill>
          <a:blip r:embed="rId3" cstate="print"/>
          <a:srcRect t="65459" r="70679"/>
          <a:stretch>
            <a:fillRect/>
          </a:stretch>
        </p:blipFill>
        <p:spPr bwMode="auto">
          <a:xfrm>
            <a:off x="5715000" y="4343400"/>
            <a:ext cx="2327031" cy="916710"/>
          </a:xfrm>
          <a:prstGeom prst="rect">
            <a:avLst/>
          </a:prstGeom>
          <a:noFill/>
        </p:spPr>
      </p:pic>
      <p:pic>
        <p:nvPicPr>
          <p:cNvPr id="50" name="Picture 3" descr="C:\Users\Meishing\Dropbox\meizhouhuayu\pics\114.6.png"/>
          <p:cNvPicPr>
            <a:picLocks noChangeAspect="1" noChangeArrowheads="1"/>
          </p:cNvPicPr>
          <p:nvPr/>
        </p:nvPicPr>
        <p:blipFill>
          <a:blip r:embed="rId4" cstate="print"/>
          <a:srcRect l="50291" t="64455" r="24563" b="7741"/>
          <a:stretch>
            <a:fillRect/>
          </a:stretch>
        </p:blipFill>
        <p:spPr bwMode="auto">
          <a:xfrm>
            <a:off x="8305800" y="3352800"/>
            <a:ext cx="2209800" cy="838200"/>
          </a:xfrm>
          <a:prstGeom prst="rect">
            <a:avLst/>
          </a:prstGeom>
          <a:noFill/>
        </p:spPr>
      </p:pic>
      <p:pic>
        <p:nvPicPr>
          <p:cNvPr id="49" name="Picture 3" descr="C:\Users\Meishing\Dropbox\meizhouhuayu\pics\114.6.png"/>
          <p:cNvPicPr>
            <a:picLocks noChangeAspect="1" noChangeArrowheads="1"/>
          </p:cNvPicPr>
          <p:nvPr/>
        </p:nvPicPr>
        <p:blipFill>
          <a:blip r:embed="rId4" cstate="print"/>
          <a:srcRect t="64455" r="71386" b="5213"/>
          <a:stretch>
            <a:fillRect/>
          </a:stretch>
        </p:blipFill>
        <p:spPr bwMode="auto">
          <a:xfrm>
            <a:off x="5791200" y="3429000"/>
            <a:ext cx="2305050" cy="838200"/>
          </a:xfrm>
          <a:prstGeom prst="rect">
            <a:avLst/>
          </a:prstGeom>
          <a:noFill/>
        </p:spPr>
      </p:pic>
      <p:pic>
        <p:nvPicPr>
          <p:cNvPr id="48" name="Picture 2" descr="C:\Users\Meishing\Dropbox\meizhouhuayu\pics\114.4.png"/>
          <p:cNvPicPr>
            <a:picLocks noChangeAspect="1" noChangeArrowheads="1"/>
          </p:cNvPicPr>
          <p:nvPr/>
        </p:nvPicPr>
        <p:blipFill>
          <a:blip r:embed="rId5" cstate="print"/>
          <a:srcRect l="57810" t="56395" r="12309" b="17483"/>
          <a:stretch>
            <a:fillRect/>
          </a:stretch>
        </p:blipFill>
        <p:spPr bwMode="auto">
          <a:xfrm>
            <a:off x="8305800" y="2590800"/>
            <a:ext cx="2362200" cy="858982"/>
          </a:xfrm>
          <a:prstGeom prst="rect">
            <a:avLst/>
          </a:prstGeom>
          <a:noFill/>
        </p:spPr>
      </p:pic>
      <p:pic>
        <p:nvPicPr>
          <p:cNvPr id="47" name="Picture 2" descr="C:\Users\Meishing\Dropbox\meizhouhuayu\pics\114.4.png"/>
          <p:cNvPicPr>
            <a:picLocks noChangeAspect="1" noChangeArrowheads="1"/>
          </p:cNvPicPr>
          <p:nvPr/>
        </p:nvPicPr>
        <p:blipFill>
          <a:blip r:embed="rId5" cstate="print"/>
          <a:srcRect t="56395" r="66638" b="17483"/>
          <a:stretch>
            <a:fillRect/>
          </a:stretch>
        </p:blipFill>
        <p:spPr bwMode="auto">
          <a:xfrm>
            <a:off x="5715000" y="2667001"/>
            <a:ext cx="2443758" cy="795931"/>
          </a:xfrm>
          <a:prstGeom prst="rect">
            <a:avLst/>
          </a:prstGeom>
          <a:noFill/>
        </p:spPr>
      </p:pic>
      <p:pic>
        <p:nvPicPr>
          <p:cNvPr id="46" name="Picture 4" descr="C:\Users\Meishing\Dropbox\meizhouhuayu\pics\114.5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r="53270"/>
          <a:stretch>
            <a:fillRect/>
          </a:stretch>
        </p:blipFill>
        <p:spPr bwMode="auto">
          <a:xfrm>
            <a:off x="1524001" y="5334000"/>
            <a:ext cx="5308997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5" descr="C:\Users\Meishing\Dropbox\meizhouhuayu\pics\114.2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 r="41587" b="66820"/>
          <a:stretch>
            <a:fillRect/>
          </a:stretch>
        </p:blipFill>
        <p:spPr bwMode="auto">
          <a:xfrm>
            <a:off x="1524001" y="4419600"/>
            <a:ext cx="4284133" cy="838200"/>
          </a:xfrm>
          <a:prstGeom prst="rect">
            <a:avLst/>
          </a:prstGeom>
          <a:noFill/>
        </p:spPr>
      </p:pic>
      <p:pic>
        <p:nvPicPr>
          <p:cNvPr id="44" name="Picture 2" descr="C:\Users\Meishing\Dropbox\meizhouhuayu\pics\114.1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 r="41667" b="65726"/>
          <a:stretch>
            <a:fillRect/>
          </a:stretch>
        </p:blipFill>
        <p:spPr bwMode="auto">
          <a:xfrm>
            <a:off x="1524000" y="3352801"/>
            <a:ext cx="4267200" cy="948267"/>
          </a:xfrm>
          <a:prstGeom prst="rect">
            <a:avLst/>
          </a:prstGeom>
          <a:noFill/>
        </p:spPr>
      </p:pic>
      <p:pic>
        <p:nvPicPr>
          <p:cNvPr id="42" name="Picture 5" descr="C:\Users\Meishing\Dropbox\meizhouhuayu\pics\114.2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 r="41587" b="66820"/>
          <a:stretch>
            <a:fillRect/>
          </a:stretch>
        </p:blipFill>
        <p:spPr bwMode="auto">
          <a:xfrm>
            <a:off x="1524001" y="2590800"/>
            <a:ext cx="4284133" cy="838200"/>
          </a:xfrm>
          <a:prstGeom prst="rect">
            <a:avLst/>
          </a:prstGeom>
          <a:noFill/>
        </p:spPr>
      </p:pic>
      <p:pic>
        <p:nvPicPr>
          <p:cNvPr id="40" name="Picture 6" descr="C:\Users\Meishing\Dropbox\meizhouhuayu\pics\114.3.png"/>
          <p:cNvPicPr>
            <a:picLocks noChangeAspect="1" noChangeArrowheads="1"/>
          </p:cNvPicPr>
          <p:nvPr/>
        </p:nvPicPr>
        <p:blipFill>
          <a:blip r:embed="rId9" cstate="print">
            <a:lum bright="-10000" contrast="20000"/>
          </a:blip>
          <a:srcRect l="-259" t="56518" r="69155" b="4370"/>
          <a:stretch>
            <a:fillRect/>
          </a:stretch>
        </p:blipFill>
        <p:spPr bwMode="auto">
          <a:xfrm>
            <a:off x="5715000" y="1676400"/>
            <a:ext cx="2362200" cy="1039368"/>
          </a:xfrm>
          <a:prstGeom prst="rect">
            <a:avLst/>
          </a:prstGeom>
          <a:noFill/>
        </p:spPr>
      </p:pic>
      <p:pic>
        <p:nvPicPr>
          <p:cNvPr id="41" name="Picture 6" descr="C:\Users\Meishing\Dropbox\meizhouhuayu\pics\114.3.png"/>
          <p:cNvPicPr>
            <a:picLocks noChangeAspect="1" noChangeArrowheads="1"/>
          </p:cNvPicPr>
          <p:nvPr/>
        </p:nvPicPr>
        <p:blipFill>
          <a:blip r:embed="rId9" cstate="print">
            <a:lum bright="-10000" contrast="20000"/>
          </a:blip>
          <a:srcRect l="55728" t="56518" r="13251" b="4370"/>
          <a:stretch>
            <a:fillRect/>
          </a:stretch>
        </p:blipFill>
        <p:spPr bwMode="auto">
          <a:xfrm>
            <a:off x="8305800" y="1600201"/>
            <a:ext cx="2362200" cy="1042147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8534400" y="5791200"/>
            <a:ext cx="13716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1524000" y="3352800"/>
            <a:ext cx="9144000" cy="76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>
            <a:off x="1524000" y="4191000"/>
            <a:ext cx="9144000" cy="76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>
            <a:off x="1524000" y="5181600"/>
            <a:ext cx="9144000" cy="76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1524000" y="6172201"/>
            <a:ext cx="2667000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flipV="1">
            <a:off x="4419600" y="6172200"/>
            <a:ext cx="1981200" cy="76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2" descr="C:\Users\Meishing\Dropbox\meizhouhuayu\pics\114.1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 r="41667" b="65726"/>
          <a:stretch>
            <a:fillRect/>
          </a:stretch>
        </p:blipFill>
        <p:spPr bwMode="auto">
          <a:xfrm>
            <a:off x="1524000" y="1"/>
            <a:ext cx="4267200" cy="948267"/>
          </a:xfrm>
          <a:prstGeom prst="rect">
            <a:avLst/>
          </a:prstGeom>
          <a:noFill/>
        </p:spPr>
      </p:pic>
      <p:pic>
        <p:nvPicPr>
          <p:cNvPr id="34" name="Picture 4" descr="C:\Users\Meishing\Dropbox\meizhouhuayu\pics\114.1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 l="601" t="55175" r="70559" b="12567"/>
          <a:stretch>
            <a:fillRect/>
          </a:stretch>
        </p:blipFill>
        <p:spPr bwMode="auto">
          <a:xfrm>
            <a:off x="5638800" y="1"/>
            <a:ext cx="2362200" cy="861391"/>
          </a:xfrm>
          <a:prstGeom prst="rect">
            <a:avLst/>
          </a:prstGeom>
          <a:noFill/>
        </p:spPr>
      </p:pic>
      <p:pic>
        <p:nvPicPr>
          <p:cNvPr id="35" name="Picture 3" descr="C:\Users\Meishing\Dropbox\meizhouhuayu\pics\114.1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 l="50810" t="56048" r="15334" b="8468"/>
          <a:stretch>
            <a:fillRect/>
          </a:stretch>
        </p:blipFill>
        <p:spPr bwMode="auto">
          <a:xfrm>
            <a:off x="8001000" y="0"/>
            <a:ext cx="2667000" cy="993422"/>
          </a:xfrm>
          <a:prstGeom prst="rect">
            <a:avLst/>
          </a:prstGeom>
          <a:noFill/>
        </p:spPr>
      </p:pic>
      <p:sp>
        <p:nvSpPr>
          <p:cNvPr id="25" name="Right Arrow 24"/>
          <p:cNvSpPr/>
          <p:nvPr/>
        </p:nvSpPr>
        <p:spPr>
          <a:xfrm>
            <a:off x="1524000" y="762000"/>
            <a:ext cx="9144000" cy="76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5" descr="C:\Users\Meishing\Dropbox\meizhouhuayu\pics\114.2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 r="41587" b="66820"/>
          <a:stretch>
            <a:fillRect/>
          </a:stretch>
        </p:blipFill>
        <p:spPr bwMode="auto">
          <a:xfrm>
            <a:off x="1524000" y="838200"/>
            <a:ext cx="4284133" cy="838200"/>
          </a:xfrm>
          <a:prstGeom prst="rect">
            <a:avLst/>
          </a:prstGeom>
          <a:noFill/>
        </p:spPr>
      </p:pic>
      <p:pic>
        <p:nvPicPr>
          <p:cNvPr id="37" name="Picture 5" descr="C:\Users\Meishing\Dropbox\meizhouhuayu\pics\114.2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 t="63441" r="69206"/>
          <a:stretch>
            <a:fillRect/>
          </a:stretch>
        </p:blipFill>
        <p:spPr bwMode="auto">
          <a:xfrm>
            <a:off x="5715000" y="838201"/>
            <a:ext cx="2346194" cy="959439"/>
          </a:xfrm>
          <a:prstGeom prst="rect">
            <a:avLst/>
          </a:prstGeom>
          <a:noFill/>
        </p:spPr>
      </p:pic>
      <p:pic>
        <p:nvPicPr>
          <p:cNvPr id="38" name="Picture 5" descr="C:\Users\Meishing\Dropbox\meizhouhuayu\pics\114.2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 l="52381" t="63441" r="15873" b="3379"/>
          <a:stretch>
            <a:fillRect/>
          </a:stretch>
        </p:blipFill>
        <p:spPr bwMode="auto">
          <a:xfrm>
            <a:off x="8077200" y="838201"/>
            <a:ext cx="2590801" cy="932689"/>
          </a:xfrm>
          <a:prstGeom prst="rect">
            <a:avLst/>
          </a:prstGeom>
          <a:noFill/>
        </p:spPr>
      </p:pic>
      <p:sp>
        <p:nvSpPr>
          <p:cNvPr id="26" name="Right Arrow 25"/>
          <p:cNvSpPr/>
          <p:nvPr/>
        </p:nvSpPr>
        <p:spPr>
          <a:xfrm>
            <a:off x="1524000" y="1676400"/>
            <a:ext cx="9144000" cy="76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6" descr="C:\Users\Meishing\Dropbox\meizhouhuayu\pics\114.3.png"/>
          <p:cNvPicPr>
            <a:picLocks noChangeAspect="1" noChangeArrowheads="1"/>
          </p:cNvPicPr>
          <p:nvPr/>
        </p:nvPicPr>
        <p:blipFill>
          <a:blip r:embed="rId9" cstate="print">
            <a:lum bright="-10000" contrast="20000"/>
          </a:blip>
          <a:srcRect r="43027" b="64815"/>
          <a:stretch>
            <a:fillRect/>
          </a:stretch>
        </p:blipFill>
        <p:spPr bwMode="auto">
          <a:xfrm>
            <a:off x="1524000" y="1752601"/>
            <a:ext cx="4267200" cy="922165"/>
          </a:xfrm>
          <a:prstGeom prst="rect">
            <a:avLst/>
          </a:prstGeom>
          <a:noFill/>
        </p:spPr>
      </p:pic>
      <p:sp>
        <p:nvSpPr>
          <p:cNvPr id="27" name="Right Arrow 26"/>
          <p:cNvSpPr/>
          <p:nvPr/>
        </p:nvSpPr>
        <p:spPr>
          <a:xfrm>
            <a:off x="1524000" y="2514600"/>
            <a:ext cx="9144000" cy="76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2" name="2-12 第七單元 第十四課 念一念 比一比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0"/>
                            </p:stCondLst>
                            <p:childTnLst>
                              <p:par>
                                <p:cTn id="12" presetID="18" presetClass="entr" presetSubtype="3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" presetID="18" presetClass="entr" presetSubtype="3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500"/>
                            </p:stCondLst>
                            <p:childTnLst>
                              <p:par>
                                <p:cTn id="20" presetID="18" presetClass="entr" presetSubtype="3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0"/>
                            </p:stCondLst>
                            <p:childTnLst>
                              <p:par>
                                <p:cTn id="24" presetID="18" presetClass="entr" presetSubtype="3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500"/>
                            </p:stCondLst>
                            <p:childTnLst>
                              <p:par>
                                <p:cTn id="28" presetID="18" presetClass="entr" presetSubtype="3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0"/>
                            </p:stCondLst>
                            <p:childTnLst>
                              <p:par>
                                <p:cTn id="3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3000"/>
                            </p:stCondLst>
                            <p:childTnLst>
                              <p:par>
                                <p:cTn id="3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6000"/>
                            </p:stCondLst>
                            <p:childTnLst>
                              <p:par>
                                <p:cTn id="40" presetID="8" presetClass="emph" presetSubtype="0" repeatCount="8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4000"/>
                            </p:stCondLst>
                            <p:childTnLst>
                              <p:par>
                                <p:cTn id="43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7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000"/>
                            </p:stCondLst>
                            <p:childTnLst>
                              <p:par>
                                <p:cTn id="49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3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55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9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0"/>
                            </p:stCondLst>
                            <p:childTnLst>
                              <p:par>
                                <p:cTn id="61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0"/>
                            </p:stCondLst>
                            <p:childTnLst>
                              <p:par>
                                <p:cTn id="67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1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0"/>
                            </p:stCondLst>
                            <p:childTnLst>
                              <p:par>
                                <p:cTn id="73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7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0"/>
                            </p:stCondLst>
                            <p:childTnLst>
                              <p:par>
                                <p:cTn id="79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3000"/>
                            </p:stCondLst>
                            <p:childTnLst>
                              <p:par>
                                <p:cTn id="85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生字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Meishing\Dropbox\meizhouhuayu\pics\14.3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r="68773"/>
          <a:stretch>
            <a:fillRect/>
          </a:stretch>
        </p:blipFill>
        <p:spPr bwMode="auto">
          <a:xfrm>
            <a:off x="1524000" y="3714751"/>
            <a:ext cx="2286000" cy="3143250"/>
          </a:xfrm>
          <a:prstGeom prst="rect">
            <a:avLst/>
          </a:prstGeom>
          <a:noFill/>
        </p:spPr>
      </p:pic>
      <p:pic>
        <p:nvPicPr>
          <p:cNvPr id="18435" name="Picture 3" descr="C:\Users\Meishing\Dropbox\meizhouhuayu\pics\14.4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75018" r="13889" b="16267"/>
          <a:stretch>
            <a:fillRect/>
          </a:stretch>
        </p:blipFill>
        <p:spPr bwMode="auto">
          <a:xfrm>
            <a:off x="1524000" y="2590801"/>
            <a:ext cx="9144000" cy="110612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29200" y="0"/>
            <a:ext cx="114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solidFill>
                  <a:srgbClr val="0B8B11"/>
                </a:solidFill>
                <a:latin typeface="Adobe Kaiti Std R" pitchFamily="18" charset="-128"/>
                <a:ea typeface="Adobe Kaiti Std R" pitchFamily="18" charset="-128"/>
              </a:rPr>
              <a:t>艹</a:t>
            </a:r>
            <a:endParaRPr lang="en-US" sz="12000" dirty="0">
              <a:solidFill>
                <a:srgbClr val="0B8B1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5400" y="685800"/>
            <a:ext cx="1828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曰</a:t>
            </a:r>
            <a:endParaRPr lang="en-US" sz="10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19600" y="36576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草</a:t>
            </a:r>
            <a:r>
              <a:rPr lang="zh-TW" altLang="en-US" sz="6000" dirty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莓</a:t>
            </a:r>
            <a:endParaRPr lang="en-US" altLang="zh-TW" sz="6000" dirty="0">
              <a:solidFill>
                <a:srgbClr val="C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00" y="36576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草地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7410" name="Picture 2" descr="https://encrypted-tbn1.gstatic.com/images?q=tbn:ANd9GcRu99g9YEYHIlwg5m33LLTib7aIarGnKsKsNsAbE3hXttPjVYlZ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1" y="4941926"/>
            <a:ext cx="1438275" cy="1916075"/>
          </a:xfrm>
          <a:prstGeom prst="rect">
            <a:avLst/>
          </a:prstGeom>
          <a:noFill/>
        </p:spPr>
      </p:pic>
      <p:sp>
        <p:nvSpPr>
          <p:cNvPr id="17412" name="AutoShape 4" descr="data:image/jpeg;base64,/9j/4AAQSkZJRgABAQAAAQABAAD/2wCEAAkGBxQSEhQUExQVFhUXFxcXFxUYFxwbGhcYGhcYGBgaGBoaHCggGBwlHBoYITEiJSkrLi4uGB8zODMsNygtLisBCgoKDg0OGhAQGywkHyQsLCwsLCw0LCwsLCwsLCwsLCwsLCwsLCwsLCwsLCwsNCwsLCwsLCwsLCwsLCwsLCwsLP/AABEIALgBEwMBIgACEQEDEQH/xAAcAAACAgMBAQAAAAAAAAAAAAADBAIFAAEGBwj/xAA+EAABAgQEAwcCBAYBAwUBAAABAhEAAyExBBJBUQVhcQYTIoGRofDB0TJCseEHFCNSYvGiFZKyJDNywuIW/8QAGQEAAwEBAQAAAAAAAAAAAAAAAQIDAAQF/8QALBEAAgICAgIBAwMDBQAAAAAAAAECEQMhEjETQWEEFFEyQnEiobEjUpHB4f/aAAwDAQACEQMRAD8Aq+yCZSE5lSlT8R3au4QB4AvKQWdQzECpUCosPCA3i3KwChiFJny5iJMwGauWklJzjIStCDkCy4BUhiSFGjloL2Z40mVKTNWsK/qIKkEEFSwSpMxx4lGjOVgDMphcE3an+IgxBQnDSlSkoUJrrlgK7xNUpPjeqgAVA2ehegk0krZOzoUfw3TiFKnInt3jKCSzJDWyAlxUEAKAFGvTq+D9kjhxlTNUtwkEqZ6cwHIsA9gI8Xl9pJqAVoM2X4krKR4UJmnMUmWhIYIAYN4XAqCSTHd9m/4hYqYuWqZ3RlKDZXAXU+Gw/E5AALPlULwITUXaBp6PQf8AowOjEc786RW4rhypZcVG4htfa/DAKBWBMSl1SrqFA4JFAxLO8L8K7SypstJmmWhSicqHqRmUA438JevpHTDPJMWUIMVlpdXiLDUxd4LCS0nMk23rEZuF7yuQC9RQn7xUlBEdD/1FSdE/0ejp58kLSyqjfbpFDMSZKiBUGxjJeOWkZYWmzSouYXHilHT6DPIn/Jb8PnKUMpgxwhKa6WiokYxSbGHJOPWRXaFnjknaDGcWqYzg1BBIJ0eDypyCNHMVGJnWLXuX1gPejcvtG8XLZvJWh/FYYG0CRgybQpLxZBizlcQy84Esco9BU4vsWOAYwZOANaRObxMKtpBUcQH9zwjU/wADXH8iK5awWysbgwRcjNX2hidP1eN4eelcF3XQFViqMIdow4QuIuZUsCJlI2iXIpxK+ThyLxqeIsVB4h3IgWGitRBE4ckbQfvZYLktyNIjPxyBufKG2+kDXsUMrzguHwb1NoWPEgLCkaTxcA8op45/gTlEtZeESIFiwlKSYhL4gkozP5RSY/iylgpYAbiBDFKTDKcUjJ+PBFL7QurFc/KK9Qganjs8SOV5WWomOHgcxcIrxLBhCkyareF8NhedIcXjQDGorSmMh/DEj9xI8tXKzeMZ0gITnDumhCRlrmvlLHcM1IQSsAEHxOpqOSAwtTdwevMwM4lTEGjkfWriLSWMOiWpLLXOIzJmpUAjN4SE5SMyhVSTq4pct4K32dw3xNDksiWQ6gUAd2tsvhUpFQlKQMzgkCoJ/CYZDzJRkkS0KQolLZCspCACE+IKIKnJTYltjA+A5Zs1EvEL7tKqiZk7wmoZIVmZCKFrhLOdSOy4nxTBYPFy1yZUta8zLVKmJaY4y5RJH5SSbA1SL1IrGKew0cUeHrKkqUpasznxkkzA5diKqNA7B3PJ46+WJYwwz4dljLUTgqYpwA4ATQggqNmqTdwxIROmolTRhkSUFJUJajmcOFLKQQB3akJyq8QqpJMZwzgBntPE5EwKDGWkZRLKbIbMsn8xLkNm5lqwxrpeyclRYdnu1olIWoqWvMQ6Sr8JAP4QSWDN6evSYXiwnpdNNwzEPCuF4LJQGCLOPEBZyQwFLFt4fRLsAOQA+kdmHE47ZKUn0DIjTQyuQoFiCDtG1YRf9p9IvyQtMVaGsLiMgNKxoYRZD5S3SMw+HKiwFf06wG4tbCrTGBgFTPEFJ6QSbwQtRQ6Q1h+HFP5q6losAI5ZZmn/AEs6Y401tHLTsCtN0nreMRhnZ3D2i7x+KABAPWKabMJN4vCcprZGajF6BGQatW/tAkphr+WWz5VNBsNgl0OX1LQ7mkuxVFv0bRKmEME+hhmRglPUN5iLSRKyhoJHHLM/R0rEvYKVKbf1gsZGREqaJhedigm5iE4u/ipyikxMpT3B84tjxqXbJTm49DuJnJmBknry9YrcTlH4VE/OUDYiNCW+ojrjBR9nNKdg0rIiCoZ/lVXAcRE4ZX9p9IpaF2LuRECmDlEYZZ2hgCpTA1Jhvu4GpEEDQmpMCUiHVIgKkQSbiKZIyGMkZGF4nhiUORMUzA7U5MOlfWLHgsyWpS1TFLC7oloQmtdSQyTo4bzMJyMGFkJK6FJzGgI5DNQmj0NqCpjtOAdiZgUifhJ8ieEkkJmIIAZgpxNZJLFyHsDXSPAgen2J4Dsxi1lISmbKTMKghzdBGYgkZSfCC5YVZrNHXcO4KJWXDTJAK1BeWegBhmDtPKQHLgVaxFaxmH7V42VOlSyjDplIclnCVBnUXqrWmXMCxIKgxj0DgXHsLjJYmIKc1MyHBKSwLUooVAf/AFHRjlBdIVxb6ZwSuATpK3WqZMlqVlyZiwSU5QSsuwqsD8LUqaR0SP4fyP6U+UZiFgIUEhTc67li1do7rKDEZi8ooOQEFyTekMsarZSpkEHKpNTvFrhcKEgUD9IEtCszkO1mhhWJSKGHnNyBCKj2EVLBIJFRYxGZOCbxHvgf9wJS8u36xNIo2aOPTXlAMJNLnIkVLkmILSVlwIiqQtO4HKLKMaog5Su/Q3OxeShZR5aRCWtU1/FlGwv5wuAFAACu25h7ukpFqwrqK+RotyfwQl8PTUq8R6wipCQt00A5vWDzFKHhBd9IRyRSCb7ZOckukWCMe4dQZoTONU77aRtGHdxZqxtOCUQ8FLGjOU2HncScMA3nBZGJWoMB5mFZeGZQ1rFvLADAROfBKkikOUnbYspC3FXGu8RxKllNAw6w60QmpcRJS2VcdHOTSq1YGZZaxizxCa0aFSpQ1jujO1o45RpieWMywwJbwzhcNVyLaQ0pqKFjFti+Ew61vl09IsE8Hf8AEsnp+8NSEG4LcoZzAaxyTzyb0dUcMUtiY4WkChI5wDEcMe6y2zRYGbtETKJvCLJL8juEfwUo4SslnAHP7ROfwM/lL7vF0kNtEZk2H887F8MTml8LUHdoRmYcjSOqXLzQvNwvKKR+ofsm8K9HL9zG46BWAG0ZFPuBfCfN8qbKQlih1UZb/wCQ0cg0cVFKRaSe0U5JliWtaEoUFJQFFnGUAsQxNHq7E6Xjnu6Y/iuxpVugJF2HrFvgpQEsLU1AGIyKH4k3SS5oVaaNHiu/RU7fsdh5OMUe/SEJfwKKFlSyQVMZxoACMzPVxoAI6GT2GkzZaxJnLXMACUzCpSUtUsFIGVdx4mLFIpHMcD4tLdPeTWluGEtBQJhoCZgynMEglqEB2DR63wHEyFSv/TtkBFA9CoBdX1IUD5x0Y3oKV6OQ4Xw/F4DEImz50yZKLy1IQl0OVNLAQPw/kZWwqzkR23DOMSp6cycw5LSUqbQsdDEzMz2LxruDtFFFG5NdIZTMBLCFsTLreGMPKa94kZfKCnT0M05LYnKRo7bxtUp6CGly+UJqx8tLgrAtU0BdrGxuIPP2LwVUxhEoIury9o1NxFLRRY3E5iHJzBYoNgvejgEWBrXrDHC8aFkpUsKU7gpqkBhrcl+WogclezX6iWkqcNE+kIzcW89KCRVJ8IPiDMXP+LU6kRDjXG5eGSpIUlMzKWKqJBZ05zcJNQFMQ4IvQ+dcH49MxGIlZsnfynDAg5iwSp1h3FFEqTZKfxFyI3JJmafTLrt/2hmS8RhpcghkzUlRDnOtGcqkqyuXyizdaVixw3atCsWqUUNKSMqppPhE8O8vMzAUIBLVSY4ftxjZgxSc+aVNVOQe5kzAsskTJeZIVTMt0KzKQHBUHoSeO4vxJXeBJzJEpSvCquVSi6q+JwbXLsXqTA50gtHtHYvtEcTPxUw0lsjLplSkqA1o5KhauUmxD3vE+MBOJw+HSHM0LUSBQJSkkV0c/od4+e8L2pny5a5KJhTLmFS1vdZKEpcmtsoZ33vWLTg3HhNnSpk5SQqQhIQoqKEDu6oWsgkqOYiiUvQUIdkUw36Pf5eGLu8MgGPNsb/E+WJCJksupWJKchuZKT4jQkC4HrHRcG7c4adIE1UwJ8aksaEATMoKv7fCQojZ4ZysKpdHTkHSBTUHc+UcT2Q7fJxuNmS0g5O6CkC5cEA6Bj4g/TRjHazMagTUSifGtKlJG4QUg/8AkIyYexCbLYwPuYuu7Gwjz+f/ABAkfzvduBIy5SohsswFTkuHZgBf9q+aiMsa7Z08sVh/Dy447hHbSRPxKJSQQlQABIqVkgMasG9/Yu8S7Xpk41Mlx3KUL71RBosNlALM+jFh4r1ELLIpdBgqOuyxmSBIxiDL70KHd5c+bTKzv6QjwbjKMRJE1JcEqA8iW9mhCtloTA1TIUXjU5srh2dtWdn9YGrFVCRcufSGo1jalxFzoPOKfinG0yJfeLoO8TKc7qUB9faCyO0Un+YmSc9UyxM1LjxEswZwE2d/dt0Apu02PxAxMlEuYpCc4ByBJBUoEf1CTSlgRfekXWCxBWkVzEUJJ11owr5R5N2z47h5uIw60KmlKjmmZkJBCVEhk+EEhg9SxbW8Ckds+7xUhEozP5eWoOGQMySkioSlIACjoLc2geRIR9nshQreNx5vI/iYwqgO6vzNdRO0ZA88Q0jy3A48oCgA6VAhQufE2ZjuwasXMrAmYFKUsBQBV4nOZX4kJpclmYgAdTHLyJoe+9afSLLEYsAp7tK36bhixD2Lnzjit3sU7ZWGRLkSfHMmoUp0KSlISjM6MqnSDmy1cKAodPxdlwnjjYSWlwlQSQzF2S4qFEq0Ka7DrHi2J4kuYqqiCT+EWsBXcgax0fZ1ZkuoZ1ZkgEqsl6k36Uh/K09GTPU+znHHWxAurKNdNTd+n5S1XjrZXEZSkhYWnKTld/zbHY8o8dncUlpSAVnOkA2ok89MzuPpHMYztHMCFSUkspbiqjUEAUOhANWL0uAIpDJ6YylR77xnjiJUqYpK0qUh/C9aFjTrSKnsz2kMyXL70utVFUIAOYsxsSXTR3AvHjcnGTVklRJJcVpmUVvm5mmuh5NFzhMVlKEqJYlNAaMDWhFS1KFvE/KEf1CsHI9zXiEhJUbAttq2vPWPMsbxbvpkwgpDmhDt+UBwG1rXbo8uJdqcyShA8BAFaEEvmtQg0No544itx5RLP9RHpGlKyxTx2YgpQpRZJUwclikqYVZgymeprtDuB4mkMt2UFqIdWpFG2dhUn+3Z45RWGJJJNAxABc83fSg+CComsaEg/r1p7RzrO0/gWzqu0KpmLkoKJssiWhROeWCpKMv9QhlFKlsAWYfgLFiQfN8PxNAxSZwFTLOcS5hl/wBQIYkkoVmBYqy1fMASaxZYvHEylpSWcKAalwRUmwji8SggkEoYAFntq3M/BHZiy80MnY9xbiK5k4zVLU4FColahkNgV1BCi4FG2EV83Hd45NfIDlQBhR4VWDU7DNtdmb1fpCqprWvd4tVhGZhOZjT7CNImF3eFjNfb79YMC4DCto3Rh2ZiFECpIFnsHuxNo1LxSspQ5yuSz0B1IGmjnkIWU9tW+ViImAV/TlpCmLjgnGFYab3kslPgWhTGrKSU6jSnpFxgu2U5GITjJhzzEqVldSWIOUZbKyjmGcOxFY5Eh/Ty5wdaRlSBdyeT0Z3FfjawyMelYr+JGJnSpiHASqUhBIooKD5yDX8QLHpHFy5xUstUs9RfmS8QQwBO4dr+nrEZSjmILsQ9PZjaIt8nZkrGzLOYHMyr6U96P184bxXaKaueJizmWiWUhRNqBlMtRdrgA6vpCs6aghWVCpaShIZKSsqUGuSp0g1UfRorpSx+dCiA+cEqq58IOU+HXe1oeKMeu9h+LqnYOb36sqDKUlCBMSlknw+GSgBQN1Ziokg0FYa/hRiwmV/LKcKqsJvlTqSXpXR6GOF7KcZMpCgZwl5wkhOUKEwMwJKCEoIY1IfxF6xAcU7hRJqD+JIoFAgggHm53hpZOLQG6LrGdrFjimJUlRKBKmSZdCQ6CSn6qIpcAkUZXjv8QJ5nTFSgO7Esy0ZnFVZMyixZRBCm0AepeOPw+KotTmgyIcVmJzMkEtlzANVyeRYwDFcSzBQUQrxZrNdSX8L5RYUAsNhDc2Gi7xXG5kzDS5KyVKMwrUcyitRK3DIL5hXwkAAZTcmpcfxhasYuaj+iTLmpqBmPhZQzZQVFiGfpmVrz8lfeKQhiQEhNis5UpUfCnRzRgwGbSrlxeNaWAcwCkrSP7qhP4gSWBOQ0YsLmM2Yz+YUuucgpSlqaDKAXDOaCpu8QkSfESAvJmICzbW5ANaHzEGwKcxmFVPA4ABBrMQB0NYbwmAKWBYpDliaEkUIpVkhIte0Rk0lTMYhbBg4FdU79adIyGJctYAAKQBoFNG45uKYbRy0tacpCgSQaN6Vo/vDcvGpCCMrqplVmom35Rf8ANU7htYWypTQKPJ7QEUZ+oLF2eL8QUOSVObau9CHeuv6xezcdNWlvCCQA6djp8eKPh0zlrvd4u+7v1Sbb8n6jy5xNp2ahhc8qSAwJYBgEu/M6jrFNxjCsHepoAHranSsW04BId6uBR6uNRs8PYSS6S1C19ft+kT5Si7BT9FVwLAzUDMssGcDy57XoNIamrJWEg1egOlPPnTptDWIxgHgetg+unzrFfiJoBzA1DhvL/TwluTtisZVjlAsXrveILx2VYOmg6uOlIr5uOJ8Lcnswp9z6xBeMSGo7ENdqfWCsfwCi3VjSzg06+ojUriIUSBqbl9LO37RThyxN31ZtTrGsNNNWs+utd709IPjRqLvGqBTRm2poD6Ry3FCgsX5EjXYN5e8WM7Fu4JHQe14opygxFCXd6NcenlFcMGmNEUnBixNNOnznAlKraGZiAGIqSLavEBg1AijO7eXLTW+xjrTQ4Fcx2FoJIFaX6QwjAqWkkCoq2p3jaMBMACsha+ZnA3+sDnEFkVk1AP6i3tC5UTe2zD6QZag9a8hT5pG8NglqUkFkpNXPz4xjJpLYSRmkJGUN5VvSGeHsarVrYh/11iwRgkN+K2tQB6ljaAzEmxS4oQVMKEsPnKJ809AJqxJoEAbM3pEJEoqOZZKRq/TXfpBVoO46j7/aF5k2jbepbT/UKvgb+DMaoAeFYBpoxpvesITZj6kn8xMHqkOUkwFQA0bf9n1iiMPcBxOVV9RTzofc+sXuMql1MaM56nnFHwzBp71KmzJYmosQ3rFti3Vlowy+7k0ren6Rz5acicilxhSmjEOygMxISbGgLVp9LwlNJbMaC2z/AH/YxbLWFXrvz+3SGcLhBMSxTllj8TUvoH1LivOD5aWzJlTmF1UypcjN4iySQQ4on8v+oalpUj8bB/FzoDt1q42hwYB1pOQMhmJ2FgRvz6wvxBZuwChci32tpD+VS0imOm9g5OKyF0hPMjZxre7ReycQO7CphbNYB35NtRveKDAKSVpS/hNDT66cjFtNnBKSzECgDelBEc72kHM10MiYFVCSX5kRuEP5lX9oHUB/0jIhxkR2VkpAU/8AVllgTXOKZdyjbrGk4AqcpmSDzzWemsulX0iJwiUCYtapgGQpBMoDMVEBkuvxFsxpoOjwGIQAUISo5iklRAFEuwSAS4qSa7W19H0VC4eTlLZkm1UqCqeVhahDw3Kmgjr9djCGEBBV1Z97QeUvKXIBsfaEl2LY9JmpBAUzEgk+TNFwMcAaHTf7xzePxYKWShqgkj9AOsI/zSn6W3EJLFy2E63EyGOZtPj094pOIYoB2Sx0ax5PpEv+sunxHxW28xpFPjpzGt9oGPG72IlvYQYpL7mpJt587GkGw8/kG3isGKel39oImYBr5aRZwGaLxeICg9fLpeBy17+cVqMSatpBZSs2Y7AkvrQ86dYThQOI5MSHckAm7gk+Q9YBjJBy2y7OL3bdm+sSmSkFIX3hGtG566WhYzVTUhgtVS2UO33jU+w8QnA8veFShUM2z1PV6frF3OU6aagtoUjKxqHpbcQPg/AEGWFrRiCoqAyFJppmoi1TeGJ/CVuCfCnxNmzP4QADWlX6UiGSSlO0I7b0VvDTkdI7xlOQ4DGtdHT1PpFglWZBE0k2AFgb3I+utotcDwnvEhSkMTQqITmAFLwLD8CUorSXAC6HySd6X9ohLIm2+gOzjsVKSJjBLJehJf6lvODz5qs2YAUrXlHpWH4elCQliW3rBRhR/aPaN98vwHk/weVqxOc/hAYfiP0EWC52xegHt+/vHo3cDQD2iE2WoDwhL8zG+9T/AG/3Dy+DzufKISliCSHJ0FyAYVkTwlysgGwo++1Hjr5/AcQtS1qVKVmLgFR8IY0fLZ4pZvYfEKd5kol3HiVS/LnF8eaP7pIZfJQzJ6lfm9/vA5kwPe3y8X6ewmIH55R6qVz/AMYnK7BTj+KZKHQqV+qQ0V8+JfuNyEOGY1KVJBVQaw3jcS4CgKEFiORPuIeldgDrOFqMGq1fLlDKOyC0ywjvRRa1OxssJBFv8RXmYjLLhbuxdHJDGgKL9QrWnzrHQL4hL7sBOVVAXcuSwdk6Vhif2JUsB5yQRSiKZfJi8QT2BDUnF2r4aPyDinJ4EsmGVWw2iA44EBIADZX8XPRgNv10aBZETK5SOgvfnXreLGb2MUoDNP8AELKyfTNWGT2XIBaeU0uEf/qEeTF6f+QNlAmSuW6peQuGFQC2rMbwDKPFMUoBj+EiuYbCr6+0Xq+xzlziV+SQGd3ZzR3MFl9j5SUsqZMWxd/9UpBeWHd/2M2jjf5sazHLDf7xkdYex2H3m/8AH6pjIp9xiBzRyWJUFpvUN1uBBVJSigced47NPYFAqJxPJSAR+t9vKHv/AOGkquo/8voqG8sKqy6wTPPsFhlLzZWYKNz8eGv+hTyNP+63tHYyewgckzFpGYslBcFL0JzgnMRfSB4zsggD/wB46XQg61rQ71eGeaF9jeJ10cCqTNSogVIJB1qKGG0pJHiACtmL+o8o6ZfAkp/CsHahH/2jSeGnfTb7xGWdHLNtd/8ARx07CKNga+3nAp/DF6gDnHbjhvP/AIhz7Q5J4N/kW5sPbLFMeeUv0r/JoybPLZpCaaxFSnArW31EewDh6E1JPm32gcyXKIbuZah/kgH9YvLMofrr/n/wdzrs8zkoSosohLk+JRZKdHPkPcQzhpAILpJqGUxJDGtqG2u8d/KkS01TLlp/+KEp/wDGCSmFgka0A1qfeOaX1i9IV5l6Ry2HkKbwS1pHJIH0h2Rh5v8AavzKvpHTBXOM7yOWWdv0I5NlKmRNaoP/AGv+sGOGUrKVJdjYoTYgja1faLfvPlIwz4k57FAypWW1OgaMw+di7glSj/yLezQTv+fvG+95iEo2jYKucFSD8IgWc7gxoTtzG4h0MBPyn3iQhXvusT72BQykhkxpjCvieJMR/uNRuQxeNPAO8HwxszevqINI3IPn6+jxgPz4IV78/P2MRVMMagcx1/gjQHNvP7QmJsbK4NIPNDjf5CIKJ0/WFhNbQREz41AcwylEf7gal8/RoGqcdX9YEqf8f9oZRE5BTMHP2jUB77pGQ1fBrRVK7ZzdEJHqfq0SHa2cdW6AD6Ry6VE/hD+UHTJVqY7VgvpHQ55Je2XyuPzVXWW6n7xA8Y3BUesVKcNu5g6ZLQ32V/qF8d9ssE8WUfygc3+kHl8QH5nPIUH394rAiJBJPKBw+nx/LNcI9FwnjCUiiW6f6gMzjSi7BvcxXpwqjZ3gyeHnUt71hJ/UN6TpCSyNhzxJXXm0RTi1HpyiAwZs79YIjCbkekc39JM2MYYKjFnYROThBz9o2vChtYS4gNLx67MOsDONWTE5eCggw7aiA5QCDGLVr7RoYnc+8MolttGkywaEe8BuIDcudb6wZM758MQ7sai3L6xINt6iECGTMFmpEZkBKx8Mb73lvrGCFKjt7iMBI194EuY2npEUzSHoPSCYbSWuY0VAHU/OkB/mtCxiDZrU8/ntAN/A13qRSsRVMSLloHKlU+frEVJa9ekEIczU7v8AX2iXeCE1BjenO8bQaNS9/msHhYLGVKHKIq3aF1PyiQW9P05c43EAYAEmMU24iCiBR2vEAjb1f7QdGN5yDr+sBXMOt/KNnMBpAFrL6wyMRM06At1MZGOreMhtGoRRhBBRJli/6wpMm2rfaMQkHQv1j0J/V/7UWeX8DiSPyhucEUl7MPaBAU5XgqA9nPJ/0jinmnPtknJvsimXz9IxEsg0hlEnkN9Yn3VLs0S5CkEoANbRMn66xnh3836NApraudbfUQLsxIyuZboI2ip+sZKULn7M/wAPrB1LGjP1gho13raxBc16B/PXo0ZMqQHgLAXIHT2hWjEhMOjj0jFTHoFV9o13j06029Yim9Qw3vAoAVD6s8SVGAAHbkbxrMPg/fpGdmMQsHUv7QTM1akwNStmfWNTFgVtveFpmCImbP8ANo0Jx2P6CIZ2Dv0Nvn7wTvOVtfhhtUE0Fv8Ab5SIqUDfT09oKEAKuWt530gE138Iau19/MwVTMGy6kp+CBKmAlm8w4G8BWFWYWq45RAEmhel/ghqANZqXGlNo0JnT5z8oWRap00p8eCs1y4rcfoY1Iwy41p5PEFTBo9dYUSk86P1+NEiDViD7VeCoowxKmHf56xkxT6+kKoqWIPptBkILUPrpeM40YIlzqeto0ZxBu8QFKGr/KxqZNCb1hezElLJ0+0AmTi2w2aJhfkdH02iExQ1If5tDJBBKxKQbfPSMjbj+4+0ZFBivRLIq9fhhqS4fQHW30hVJpr8YwyhYZ2JIpejQZACy7gMWe9DS2tzB1LFgGG5YHZ2DgQt3mgF/nlE5Sjyb56RJyAOSlvUGjRktW7+f7QuJpS9PXT01gss1DhvMHn5RN7ASmB7JryjaQTod/32eNBVfD7afpDSCAA4D9S/lGWgpWKzi1Cz7C/lERNbbzuD5wypT6NzuYWm4cG4SW1atIa2agcxYbauu3pEDNGalPrBhIF2O1P3v5RBPx4NmNJW5b6RNueoqfeMMt7J/baJyJShp1jGoxPq1K842KCsbZ6B+oTt5/rA5gVWgOrk19B+kJ2aiallPTn7xiZpow96HpApkxhWmjH9ommYA48J+f7g8WZIOEsHq96V6wMAfufpEZUwPtTS3v8AKxkxQI8T23PL1EbiNUTWRrV6u/NoxLMXBvGhLQRz3Jfm8RmKDVar2J5X0MGhWjEJYu/zyvE5iXFCWewbnvAVKyh00fl5fSIoUb7700gUAMAVaB/f/d/WDyk6HTf5SFEocWPKkTUtQewbnXz9Y1M1sPMZ/CAOvStHv94EQfagjSGN2FT99Hg0maRptr8+CNtGIBYG2lfgja2JsB8f9YjNdTORTcdaPGkEtUium2sNyCECqFhrqYVmubjr+zHlBEzjYV8+T+UCWs6MTt94KDRFamt5Dd4BiJ4sxAHUwwhf+IB11+fvC88jYHmp3HpFIoZRAmYP8vJUZAzNTr+rfSMio+yCJldej39IYQtqJA6k36RkZAkidEu9r5/tBQoj77faMjIk0gEpZL39PvpDAY0JIs7aRkZCtbMOJYBgX9qCBlWpNG0EZGRPjRgYmgW+rn48QUSDbzNfn7RqMjAJCYTU0HWJS3VrTq27mNRka9GRDO5YGg3OvlrWDZmYm/X1rrGRkUrQyZD+cS9SDt6xNKg7kB+V+nrGRkag8mL4hTl6aU+tb67QuuUCaqAArsbxuMh0gdhQtIZ1V2On3pEksoUc060jIyA1qwUSWVMQ3nuOml/eITJZIp09LC0ZGQkQNElBvCo/7/3GJQNBSju9eXONxkFgJqSSfCaU9zv5xCUhqFqAUB0+9oyMhfgNE5iwKsT005+kDKj06HX7WjIyN0AgZrHT9Of3gMycTc68/p5xkZDpDIxI1NOgv6xJa2FE+rN8/WMjIw6BzT59DbpvCylEau2+ojIyKIahVWLUDYRqMjItSCf/2Q=="/>
          <p:cNvSpPr>
            <a:spLocks noChangeAspect="1" noChangeArrowheads="1"/>
          </p:cNvSpPr>
          <p:nvPr/>
        </p:nvSpPr>
        <p:spPr bwMode="auto">
          <a:xfrm>
            <a:off x="1679576" y="-1790700"/>
            <a:ext cx="559117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414" name="Picture 6" descr="http://upload.wikimedia.org/wikipedia/commons/d/d0/Hamby_Park_law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1400" y="4876800"/>
            <a:ext cx="2895600" cy="1651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C:\Users\Meishing\Dropbox\meizhouhuayu\pics\14.3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r="68773" b="32121"/>
          <a:stretch>
            <a:fillRect/>
          </a:stretch>
        </p:blipFill>
        <p:spPr bwMode="auto">
          <a:xfrm>
            <a:off x="8153400" y="990600"/>
            <a:ext cx="1524000" cy="14224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848600" y="1066801"/>
            <a:ext cx="1828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艹</a:t>
            </a:r>
            <a:endParaRPr lang="en-US" sz="15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3000" y="1447800"/>
            <a:ext cx="160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solidFill>
                  <a:srgbClr val="800000"/>
                </a:solidFill>
                <a:latin typeface="Adobe Kaiti Std R" pitchFamily="18" charset="-128"/>
                <a:ea typeface="Adobe Kaiti Std R" pitchFamily="18" charset="-128"/>
              </a:rPr>
              <a:t>十</a:t>
            </a:r>
            <a:endParaRPr lang="en-US" sz="12000" dirty="0">
              <a:solidFill>
                <a:srgbClr val="8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6587DD01-CCC2-C142-918B-58016CFF4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027" y="215493"/>
            <a:ext cx="1774993" cy="177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26594661-021B-1644-9575-351DFCE21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31" y="228635"/>
            <a:ext cx="1736391" cy="173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11" grpId="0" animBg="1"/>
      <p:bldP spid="12" grpId="0" animBg="1"/>
      <p:bldP spid="10" grpId="0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Meishing\Dropbox\meizhouhuayu\pics\14.3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34531" t="10582" r="37298" b="34392"/>
          <a:stretch>
            <a:fillRect/>
          </a:stretch>
        </p:blipFill>
        <p:spPr bwMode="auto">
          <a:xfrm rot="12232943" flipH="1" flipV="1">
            <a:off x="8043435" y="4696976"/>
            <a:ext cx="2172209" cy="1798291"/>
          </a:xfrm>
          <a:prstGeom prst="rect">
            <a:avLst/>
          </a:prstGeom>
          <a:noFill/>
        </p:spPr>
      </p:pic>
      <p:pic>
        <p:nvPicPr>
          <p:cNvPr id="19458" name="Picture 2" descr="C:\Users\Meishing\Dropbox\meizhouhuayu\pics\14.3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32714" r="34572"/>
          <a:stretch>
            <a:fillRect/>
          </a:stretch>
        </p:blipFill>
        <p:spPr bwMode="auto">
          <a:xfrm>
            <a:off x="1524000" y="3257550"/>
            <a:ext cx="2743200" cy="3600450"/>
          </a:xfrm>
          <a:prstGeom prst="rect">
            <a:avLst/>
          </a:prstGeom>
          <a:noFill/>
        </p:spPr>
      </p:pic>
      <p:pic>
        <p:nvPicPr>
          <p:cNvPr id="19459" name="Picture 3" descr="C:\Users\Meishing\Dropbox\meizhouhuayu\pics\14.4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31428" r="65790" b="63435"/>
          <a:stretch>
            <a:fillRect/>
          </a:stretch>
        </p:blipFill>
        <p:spPr bwMode="auto">
          <a:xfrm>
            <a:off x="1524000" y="2590801"/>
            <a:ext cx="4724400" cy="847969"/>
          </a:xfrm>
          <a:prstGeom prst="rect">
            <a:avLst/>
          </a:prstGeom>
          <a:noFill/>
        </p:spPr>
      </p:pic>
      <p:pic>
        <p:nvPicPr>
          <p:cNvPr id="6" name="Picture 2" descr="C:\Users\Meishing\Dropbox\meizhouhuayu\pics\14.3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34531" t="10582" r="37298" b="34392"/>
          <a:stretch>
            <a:fillRect/>
          </a:stretch>
        </p:blipFill>
        <p:spPr bwMode="auto">
          <a:xfrm rot="4511822" flipH="1">
            <a:off x="7249587" y="1140977"/>
            <a:ext cx="2618897" cy="209587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391400" y="1295401"/>
            <a:ext cx="17526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刀</a:t>
            </a:r>
            <a:endParaRPr lang="en-US" sz="15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24400" y="35814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剪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刀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01000" y="35814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刀子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6386" name="Picture 2" descr="http://openclipart.org/image/300px/svg_to_png/169574/35_scissors_remixe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4419600"/>
            <a:ext cx="3450564" cy="2438400"/>
          </a:xfrm>
          <a:prstGeom prst="rect">
            <a:avLst/>
          </a:prstGeom>
          <a:noFill/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F6396E2E-CABE-5348-985F-1661AAB4F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54" y="251391"/>
            <a:ext cx="2088019" cy="208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01 -0.00486 L -0.12413 0.07144 L -0.10903 -0.00486 L -0.09305 0.07144 L -0.07708 -0.00486 L -0.06215 0.07144 L -0.04618 -0.00486 L -0.03108 0.07144 L -0.0151 -0.00486 L 0.00087 0.07144 L 0.01597 -0.00486 L 0.03195 0.07144 L 0.04688 -0.00486 L 0.06285 0.07144 L 0.07882 -0.00486 L 0.09392 0.07144 L 0.1099 -0.00486 " pathEditMode="relative" rAng="0" ptsTypes="FFFFFFFFFFFFFFFFF">
                                      <p:cBhvr>
                                        <p:cTn id="3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28 -1.6763E-6 L -0.1309 -1.6763E-6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1.6763E-6 L 0.01129 -1.6763E-6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{396FF089-7964-7D4E-BB51-1272150D1C44}tf10001120</Template>
  <TotalTime>9252</TotalTime>
  <Words>106</Words>
  <Application>Microsoft Macintosh PowerPoint</Application>
  <PresentationFormat>Widescreen</PresentationFormat>
  <Paragraphs>51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Adobe Heiti Std R</vt:lpstr>
      <vt:lpstr>Adobe Kaiti Std R</vt:lpstr>
      <vt:lpstr>華康楷書體注音</vt:lpstr>
      <vt:lpstr>Arial</vt:lpstr>
      <vt:lpstr>Calibri</vt:lpstr>
      <vt:lpstr>Gill Sans MT</vt:lpstr>
      <vt:lpstr>Parcel</vt:lpstr>
      <vt:lpstr>美洲华语第一册</vt:lpstr>
      <vt:lpstr>PowerPoint Presentation</vt:lpstr>
      <vt:lpstr>念一念：比一比</vt:lpstr>
      <vt:lpstr>PowerPoint Presentation</vt:lpstr>
      <vt:lpstr>PowerPoint Presentation</vt:lpstr>
      <vt:lpstr>PowerPoint Presentation</vt:lpstr>
      <vt:lpstr>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句子练习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美洲華語第一冊</dc:title>
  <dc:creator>Meishing</dc:creator>
  <cp:lastModifiedBy>Ian Liu</cp:lastModifiedBy>
  <cp:revision>96</cp:revision>
  <dcterms:created xsi:type="dcterms:W3CDTF">2014-03-12T20:49:20Z</dcterms:created>
  <dcterms:modified xsi:type="dcterms:W3CDTF">2021-04-07T23:09:52Z</dcterms:modified>
</cp:coreProperties>
</file>